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2"/>
  </p:notesMasterIdLst>
  <p:sldIdLst>
    <p:sldId id="282" r:id="rId5"/>
    <p:sldId id="256" r:id="rId6"/>
    <p:sldId id="257" r:id="rId7"/>
    <p:sldId id="258" r:id="rId8"/>
    <p:sldId id="259" r:id="rId9"/>
    <p:sldId id="260" r:id="rId10"/>
    <p:sldId id="261" r:id="rId11"/>
    <p:sldId id="262" r:id="rId12"/>
    <p:sldId id="264" r:id="rId13"/>
    <p:sldId id="265" r:id="rId14"/>
    <p:sldId id="266" r:id="rId15"/>
    <p:sldId id="263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F16A75-81F8-4A36-A831-E2652669837E}" v="259" dt="2024-09-04T22:27:52.8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B5C41A-9F75-4BCC-80FD-B14FB634EB5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06B62A-0586-44DE-A56A-17D65CCF5AC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u="sng"/>
            <a:t>- My Assumptions:</a:t>
          </a:r>
          <a:endParaRPr lang="en-US"/>
        </a:p>
      </dgm:t>
    </dgm:pt>
    <dgm:pt modelId="{E562B0F4-8F86-4AD0-8124-B724617B6B0E}" type="parTrans" cxnId="{3EFDBF7F-17ED-45D8-B36C-5B32050F9544}">
      <dgm:prSet/>
      <dgm:spPr/>
      <dgm:t>
        <a:bodyPr/>
        <a:lstStyle/>
        <a:p>
          <a:endParaRPr lang="en-US"/>
        </a:p>
      </dgm:t>
    </dgm:pt>
    <dgm:pt modelId="{A0CFF397-0D20-405C-93A1-DE9D8595E89B}" type="sibTrans" cxnId="{3EFDBF7F-17ED-45D8-B36C-5B32050F9544}">
      <dgm:prSet/>
      <dgm:spPr/>
      <dgm:t>
        <a:bodyPr/>
        <a:lstStyle/>
        <a:p>
          <a:endParaRPr lang="en-US"/>
        </a:p>
      </dgm:t>
    </dgm:pt>
    <dgm:pt modelId="{6B2FD62C-1745-4A68-A7D1-C56F77782D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1) The controller set up and shutdown procedures are not modeled.</a:t>
          </a:r>
          <a:endParaRPr lang="en-US"/>
        </a:p>
      </dgm:t>
    </dgm:pt>
    <dgm:pt modelId="{D9E5C7BD-FFB6-4E71-9AC9-A41348A69FCA}" type="parTrans" cxnId="{9364DDEE-91F6-43F8-8759-9BDAC0A79028}">
      <dgm:prSet/>
      <dgm:spPr/>
      <dgm:t>
        <a:bodyPr/>
        <a:lstStyle/>
        <a:p>
          <a:endParaRPr lang="en-US"/>
        </a:p>
      </dgm:t>
    </dgm:pt>
    <dgm:pt modelId="{3F2D794A-8F6C-4957-8515-CEF35795815A}" type="sibTrans" cxnId="{9364DDEE-91F6-43F8-8759-9BDAC0A79028}">
      <dgm:prSet/>
      <dgm:spPr/>
      <dgm:t>
        <a:bodyPr/>
        <a:lstStyle/>
        <a:p>
          <a:endParaRPr lang="en-US"/>
        </a:p>
      </dgm:t>
    </dgm:pt>
    <dgm:pt modelId="{7E18F43A-0ACB-4DE1-BAAD-53905E9E5B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2) The controller maintenance is not modeled.</a:t>
          </a:r>
          <a:endParaRPr lang="en-US"/>
        </a:p>
      </dgm:t>
    </dgm:pt>
    <dgm:pt modelId="{F422C2EC-529E-4EC6-A1FE-0DE32C5F371A}" type="parTrans" cxnId="{84875B97-0FD0-453D-AD5D-40437C99BC52}">
      <dgm:prSet/>
      <dgm:spPr/>
      <dgm:t>
        <a:bodyPr/>
        <a:lstStyle/>
        <a:p>
          <a:endParaRPr lang="en-US"/>
        </a:p>
      </dgm:t>
    </dgm:pt>
    <dgm:pt modelId="{AF54D266-BFA3-47DA-B714-46191C482194}" type="sibTrans" cxnId="{84875B97-0FD0-453D-AD5D-40437C99BC52}">
      <dgm:prSet/>
      <dgm:spPr/>
      <dgm:t>
        <a:bodyPr/>
        <a:lstStyle/>
        <a:p>
          <a:endParaRPr lang="en-US"/>
        </a:p>
      </dgm:t>
    </dgm:pt>
    <dgm:pt modelId="{FCA39305-E9E3-47EB-AE90-5C16D99280A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3) The pressure sensor never fails.</a:t>
          </a:r>
          <a:endParaRPr lang="en-US"/>
        </a:p>
      </dgm:t>
    </dgm:pt>
    <dgm:pt modelId="{620C9670-BC65-482B-B514-EBF2AF001A82}" type="parTrans" cxnId="{24241F34-2829-4EA7-ABFB-76E0D99C4EC6}">
      <dgm:prSet/>
      <dgm:spPr/>
      <dgm:t>
        <a:bodyPr/>
        <a:lstStyle/>
        <a:p>
          <a:endParaRPr lang="en-US"/>
        </a:p>
      </dgm:t>
    </dgm:pt>
    <dgm:pt modelId="{FB7CCC52-38DE-4561-A39A-D95DF809F2AA}" type="sibTrans" cxnId="{24241F34-2829-4EA7-ABFB-76E0D99C4EC6}">
      <dgm:prSet/>
      <dgm:spPr/>
      <dgm:t>
        <a:bodyPr/>
        <a:lstStyle/>
        <a:p>
          <a:endParaRPr lang="en-US"/>
        </a:p>
      </dgm:t>
    </dgm:pt>
    <dgm:pt modelId="{C7B876C7-34E2-4A61-9A73-ABBCC7A1BC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4) The alarm never fails.</a:t>
          </a:r>
          <a:endParaRPr lang="en-US"/>
        </a:p>
      </dgm:t>
    </dgm:pt>
    <dgm:pt modelId="{22789E1D-902F-42B5-9E4C-76DD9B6A54B2}" type="parTrans" cxnId="{1A43C88C-92E8-47A1-B58E-C7B0B7FBBF3C}">
      <dgm:prSet/>
      <dgm:spPr/>
      <dgm:t>
        <a:bodyPr/>
        <a:lstStyle/>
        <a:p>
          <a:endParaRPr lang="en-US"/>
        </a:p>
      </dgm:t>
    </dgm:pt>
    <dgm:pt modelId="{EE30DD8C-5B19-4366-8071-80464AB93E53}" type="sibTrans" cxnId="{1A43C88C-92E8-47A1-B58E-C7B0B7FBBF3C}">
      <dgm:prSet/>
      <dgm:spPr/>
      <dgm:t>
        <a:bodyPr/>
        <a:lstStyle/>
        <a:p>
          <a:endParaRPr lang="en-US"/>
        </a:p>
      </dgm:t>
    </dgm:pt>
    <dgm:pt modelId="{9858C27A-72E8-4DA9-A82D-7D4B0D642C6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5) The controller never faces a power cut.</a:t>
          </a:r>
          <a:endParaRPr lang="en-US"/>
        </a:p>
      </dgm:t>
    </dgm:pt>
    <dgm:pt modelId="{7C4DCFBE-6BCF-4F37-A019-6209448055A5}" type="parTrans" cxnId="{55A4C741-6BB8-46F5-A28B-A40B4766ED83}">
      <dgm:prSet/>
      <dgm:spPr/>
      <dgm:t>
        <a:bodyPr/>
        <a:lstStyle/>
        <a:p>
          <a:endParaRPr lang="en-US"/>
        </a:p>
      </dgm:t>
    </dgm:pt>
    <dgm:pt modelId="{552AF86A-BD66-4C95-A57E-D4391F18CD31}" type="sibTrans" cxnId="{55A4C741-6BB8-46F5-A28B-A40B4766ED83}">
      <dgm:prSet/>
      <dgm:spPr/>
      <dgm:t>
        <a:bodyPr/>
        <a:lstStyle/>
        <a:p>
          <a:endParaRPr lang="en-US"/>
        </a:p>
      </dgm:t>
    </dgm:pt>
    <dgm:pt modelId="{8DEEB4E5-A498-4DBD-8EE4-86DE3F41849C}" type="pres">
      <dgm:prSet presAssocID="{96B5C41A-9F75-4BCC-80FD-B14FB634EB5B}" presName="root" presStyleCnt="0">
        <dgm:presLayoutVars>
          <dgm:dir/>
          <dgm:resizeHandles val="exact"/>
        </dgm:presLayoutVars>
      </dgm:prSet>
      <dgm:spPr/>
    </dgm:pt>
    <dgm:pt modelId="{F0850DF9-E262-48ED-9115-80785AE513E4}" type="pres">
      <dgm:prSet presAssocID="{3706B62A-0586-44DE-A56A-17D65CCF5AC0}" presName="compNode" presStyleCnt="0"/>
      <dgm:spPr/>
    </dgm:pt>
    <dgm:pt modelId="{F1B3DD8A-61DB-4F1B-B779-FEFA493AD307}" type="pres">
      <dgm:prSet presAssocID="{3706B62A-0586-44DE-A56A-17D65CCF5AC0}" presName="bgRect" presStyleLbl="bgShp" presStyleIdx="0" presStyleCnt="6"/>
      <dgm:spPr/>
    </dgm:pt>
    <dgm:pt modelId="{6F7525D2-F749-40FD-B651-535867B78332}" type="pres">
      <dgm:prSet presAssocID="{3706B62A-0586-44DE-A56A-17D65CCF5AC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4C8E9B9C-AAC4-41D6-87E7-62C1394FF510}" type="pres">
      <dgm:prSet presAssocID="{3706B62A-0586-44DE-A56A-17D65CCF5AC0}" presName="spaceRect" presStyleCnt="0"/>
      <dgm:spPr/>
    </dgm:pt>
    <dgm:pt modelId="{9797BC0C-DE21-4E69-8162-0F2F8EC41EEC}" type="pres">
      <dgm:prSet presAssocID="{3706B62A-0586-44DE-A56A-17D65CCF5AC0}" presName="parTx" presStyleLbl="revTx" presStyleIdx="0" presStyleCnt="6">
        <dgm:presLayoutVars>
          <dgm:chMax val="0"/>
          <dgm:chPref val="0"/>
        </dgm:presLayoutVars>
      </dgm:prSet>
      <dgm:spPr/>
    </dgm:pt>
    <dgm:pt modelId="{D13C2F29-7000-4404-8545-0F025901FE7C}" type="pres">
      <dgm:prSet presAssocID="{A0CFF397-0D20-405C-93A1-DE9D8595E89B}" presName="sibTrans" presStyleCnt="0"/>
      <dgm:spPr/>
    </dgm:pt>
    <dgm:pt modelId="{2C130C10-4D5D-41D4-8E3C-DFC60C54F5A6}" type="pres">
      <dgm:prSet presAssocID="{6B2FD62C-1745-4A68-A7D1-C56F77782D80}" presName="compNode" presStyleCnt="0"/>
      <dgm:spPr/>
    </dgm:pt>
    <dgm:pt modelId="{728C084C-10F6-485A-A1DA-E0E8EE71E15F}" type="pres">
      <dgm:prSet presAssocID="{6B2FD62C-1745-4A68-A7D1-C56F77782D80}" presName="bgRect" presStyleLbl="bgShp" presStyleIdx="1" presStyleCnt="6"/>
      <dgm:spPr/>
    </dgm:pt>
    <dgm:pt modelId="{184B5C2E-704A-4FFF-8FA5-D5625F01C509}" type="pres">
      <dgm:prSet presAssocID="{6B2FD62C-1745-4A68-A7D1-C56F77782D8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1937E2B-D014-45F3-A9C1-2B772D24E583}" type="pres">
      <dgm:prSet presAssocID="{6B2FD62C-1745-4A68-A7D1-C56F77782D80}" presName="spaceRect" presStyleCnt="0"/>
      <dgm:spPr/>
    </dgm:pt>
    <dgm:pt modelId="{F9F5E42B-9189-467A-987C-908DC07AAA9B}" type="pres">
      <dgm:prSet presAssocID="{6B2FD62C-1745-4A68-A7D1-C56F77782D80}" presName="parTx" presStyleLbl="revTx" presStyleIdx="1" presStyleCnt="6">
        <dgm:presLayoutVars>
          <dgm:chMax val="0"/>
          <dgm:chPref val="0"/>
        </dgm:presLayoutVars>
      </dgm:prSet>
      <dgm:spPr/>
    </dgm:pt>
    <dgm:pt modelId="{D577386C-9DE0-4697-94B8-5E488D600978}" type="pres">
      <dgm:prSet presAssocID="{3F2D794A-8F6C-4957-8515-CEF35795815A}" presName="sibTrans" presStyleCnt="0"/>
      <dgm:spPr/>
    </dgm:pt>
    <dgm:pt modelId="{94BDEE32-B33E-45E9-A6F2-260F5508DE6F}" type="pres">
      <dgm:prSet presAssocID="{7E18F43A-0ACB-4DE1-BAAD-53905E9E5B92}" presName="compNode" presStyleCnt="0"/>
      <dgm:spPr/>
    </dgm:pt>
    <dgm:pt modelId="{0C8954F5-1887-407D-855B-21D82CA48DE0}" type="pres">
      <dgm:prSet presAssocID="{7E18F43A-0ACB-4DE1-BAAD-53905E9E5B92}" presName="bgRect" presStyleLbl="bgShp" presStyleIdx="2" presStyleCnt="6"/>
      <dgm:spPr/>
    </dgm:pt>
    <dgm:pt modelId="{B87E3F14-F469-4FF5-853B-1C7E72BE8CB5}" type="pres">
      <dgm:prSet presAssocID="{7E18F43A-0ACB-4DE1-BAAD-53905E9E5B9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7D145709-5184-4BCA-B30E-2C7A8E0CF544}" type="pres">
      <dgm:prSet presAssocID="{7E18F43A-0ACB-4DE1-BAAD-53905E9E5B92}" presName="spaceRect" presStyleCnt="0"/>
      <dgm:spPr/>
    </dgm:pt>
    <dgm:pt modelId="{0AAAA2FE-9761-40A9-AD2E-C1E673277B38}" type="pres">
      <dgm:prSet presAssocID="{7E18F43A-0ACB-4DE1-BAAD-53905E9E5B92}" presName="parTx" presStyleLbl="revTx" presStyleIdx="2" presStyleCnt="6">
        <dgm:presLayoutVars>
          <dgm:chMax val="0"/>
          <dgm:chPref val="0"/>
        </dgm:presLayoutVars>
      </dgm:prSet>
      <dgm:spPr/>
    </dgm:pt>
    <dgm:pt modelId="{F675911A-1706-4D76-893B-3E421701C5EF}" type="pres">
      <dgm:prSet presAssocID="{AF54D266-BFA3-47DA-B714-46191C482194}" presName="sibTrans" presStyleCnt="0"/>
      <dgm:spPr/>
    </dgm:pt>
    <dgm:pt modelId="{527FB19A-98B6-4F18-833B-D9170922AD67}" type="pres">
      <dgm:prSet presAssocID="{FCA39305-E9E3-47EB-AE90-5C16D99280AC}" presName="compNode" presStyleCnt="0"/>
      <dgm:spPr/>
    </dgm:pt>
    <dgm:pt modelId="{8E44E64D-3260-419B-9F9D-2402E83939C0}" type="pres">
      <dgm:prSet presAssocID="{FCA39305-E9E3-47EB-AE90-5C16D99280AC}" presName="bgRect" presStyleLbl="bgShp" presStyleIdx="3" presStyleCnt="6"/>
      <dgm:spPr/>
    </dgm:pt>
    <dgm:pt modelId="{990A4488-12F2-4A67-8982-F3FFE2AD7515}" type="pres">
      <dgm:prSet presAssocID="{FCA39305-E9E3-47EB-AE90-5C16D99280AC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rt with Pulse"/>
        </a:ext>
      </dgm:extLst>
    </dgm:pt>
    <dgm:pt modelId="{AD6144E6-AC06-4558-8863-D024348FACCF}" type="pres">
      <dgm:prSet presAssocID="{FCA39305-E9E3-47EB-AE90-5C16D99280AC}" presName="spaceRect" presStyleCnt="0"/>
      <dgm:spPr/>
    </dgm:pt>
    <dgm:pt modelId="{F488288D-B64A-46A5-9580-38F7B03F1B2C}" type="pres">
      <dgm:prSet presAssocID="{FCA39305-E9E3-47EB-AE90-5C16D99280AC}" presName="parTx" presStyleLbl="revTx" presStyleIdx="3" presStyleCnt="6">
        <dgm:presLayoutVars>
          <dgm:chMax val="0"/>
          <dgm:chPref val="0"/>
        </dgm:presLayoutVars>
      </dgm:prSet>
      <dgm:spPr/>
    </dgm:pt>
    <dgm:pt modelId="{98FD4C01-CE51-426E-9DB3-B116E36328ED}" type="pres">
      <dgm:prSet presAssocID="{FB7CCC52-38DE-4561-A39A-D95DF809F2AA}" presName="sibTrans" presStyleCnt="0"/>
      <dgm:spPr/>
    </dgm:pt>
    <dgm:pt modelId="{50278F5F-C224-4E64-917A-DCA38142352F}" type="pres">
      <dgm:prSet presAssocID="{C7B876C7-34E2-4A61-9A73-ABBCC7A1BC7D}" presName="compNode" presStyleCnt="0"/>
      <dgm:spPr/>
    </dgm:pt>
    <dgm:pt modelId="{0A460563-25A6-49EF-B6D8-D59199111EA4}" type="pres">
      <dgm:prSet presAssocID="{C7B876C7-34E2-4A61-9A73-ABBCC7A1BC7D}" presName="bgRect" presStyleLbl="bgShp" presStyleIdx="4" presStyleCnt="6"/>
      <dgm:spPr/>
    </dgm:pt>
    <dgm:pt modelId="{D862392E-B86C-40A2-9D4C-24C67A16A423}" type="pres">
      <dgm:prSet presAssocID="{C7B876C7-34E2-4A61-9A73-ABBCC7A1BC7D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larm Clock"/>
        </a:ext>
      </dgm:extLst>
    </dgm:pt>
    <dgm:pt modelId="{E8B10F03-CA07-40BF-B11E-C7E2D8E7B4A1}" type="pres">
      <dgm:prSet presAssocID="{C7B876C7-34E2-4A61-9A73-ABBCC7A1BC7D}" presName="spaceRect" presStyleCnt="0"/>
      <dgm:spPr/>
    </dgm:pt>
    <dgm:pt modelId="{71F579A2-EAF1-4579-AED1-6DAEAD02E7C8}" type="pres">
      <dgm:prSet presAssocID="{C7B876C7-34E2-4A61-9A73-ABBCC7A1BC7D}" presName="parTx" presStyleLbl="revTx" presStyleIdx="4" presStyleCnt="6">
        <dgm:presLayoutVars>
          <dgm:chMax val="0"/>
          <dgm:chPref val="0"/>
        </dgm:presLayoutVars>
      </dgm:prSet>
      <dgm:spPr/>
    </dgm:pt>
    <dgm:pt modelId="{D6CC32C7-7044-493E-8B29-CE9C70391DD2}" type="pres">
      <dgm:prSet presAssocID="{EE30DD8C-5B19-4366-8071-80464AB93E53}" presName="sibTrans" presStyleCnt="0"/>
      <dgm:spPr/>
    </dgm:pt>
    <dgm:pt modelId="{3BC17E52-4B1F-48E6-9304-9438131C6E46}" type="pres">
      <dgm:prSet presAssocID="{9858C27A-72E8-4DA9-A82D-7D4B0D642C68}" presName="compNode" presStyleCnt="0"/>
      <dgm:spPr/>
    </dgm:pt>
    <dgm:pt modelId="{397AE3E1-CBE9-452A-B205-192495ED6EB8}" type="pres">
      <dgm:prSet presAssocID="{9858C27A-72E8-4DA9-A82D-7D4B0D642C68}" presName="bgRect" presStyleLbl="bgShp" presStyleIdx="5" presStyleCnt="6"/>
      <dgm:spPr/>
    </dgm:pt>
    <dgm:pt modelId="{2CEA172D-12D3-4F6A-9667-69470D30CA74}" type="pres">
      <dgm:prSet presAssocID="{9858C27A-72E8-4DA9-A82D-7D4B0D642C68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ower"/>
        </a:ext>
      </dgm:extLst>
    </dgm:pt>
    <dgm:pt modelId="{80F4CA5C-28A8-455C-B6C8-E38B3C4FAC79}" type="pres">
      <dgm:prSet presAssocID="{9858C27A-72E8-4DA9-A82D-7D4B0D642C68}" presName="spaceRect" presStyleCnt="0"/>
      <dgm:spPr/>
    </dgm:pt>
    <dgm:pt modelId="{C5D78843-AC89-4445-9D58-9DAB86039C4D}" type="pres">
      <dgm:prSet presAssocID="{9858C27A-72E8-4DA9-A82D-7D4B0D642C68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6794171E-8D3A-4BD3-A91A-60BB7D10AC16}" type="presOf" srcId="{3706B62A-0586-44DE-A56A-17D65CCF5AC0}" destId="{9797BC0C-DE21-4E69-8162-0F2F8EC41EEC}" srcOrd="0" destOrd="0" presId="urn:microsoft.com/office/officeart/2018/2/layout/IconVerticalSolidList"/>
    <dgm:cxn modelId="{607D601F-4F9A-4CE5-B8EE-4E598D0268EE}" type="presOf" srcId="{9858C27A-72E8-4DA9-A82D-7D4B0D642C68}" destId="{C5D78843-AC89-4445-9D58-9DAB86039C4D}" srcOrd="0" destOrd="0" presId="urn:microsoft.com/office/officeart/2018/2/layout/IconVerticalSolidList"/>
    <dgm:cxn modelId="{DD005A2C-5ECD-4AA2-9FC2-0007D88690C3}" type="presOf" srcId="{7E18F43A-0ACB-4DE1-BAAD-53905E9E5B92}" destId="{0AAAA2FE-9761-40A9-AD2E-C1E673277B38}" srcOrd="0" destOrd="0" presId="urn:microsoft.com/office/officeart/2018/2/layout/IconVerticalSolidList"/>
    <dgm:cxn modelId="{24241F34-2829-4EA7-ABFB-76E0D99C4EC6}" srcId="{96B5C41A-9F75-4BCC-80FD-B14FB634EB5B}" destId="{FCA39305-E9E3-47EB-AE90-5C16D99280AC}" srcOrd="3" destOrd="0" parTransId="{620C9670-BC65-482B-B514-EBF2AF001A82}" sibTransId="{FB7CCC52-38DE-4561-A39A-D95DF809F2AA}"/>
    <dgm:cxn modelId="{EA7FBF3E-2F0B-47FA-85C7-11BB1620744A}" type="presOf" srcId="{6B2FD62C-1745-4A68-A7D1-C56F77782D80}" destId="{F9F5E42B-9189-467A-987C-908DC07AAA9B}" srcOrd="0" destOrd="0" presId="urn:microsoft.com/office/officeart/2018/2/layout/IconVerticalSolidList"/>
    <dgm:cxn modelId="{0F77295B-F3C5-48EB-96DD-026C84A24C3B}" type="presOf" srcId="{C7B876C7-34E2-4A61-9A73-ABBCC7A1BC7D}" destId="{71F579A2-EAF1-4579-AED1-6DAEAD02E7C8}" srcOrd="0" destOrd="0" presId="urn:microsoft.com/office/officeart/2018/2/layout/IconVerticalSolidList"/>
    <dgm:cxn modelId="{55A4C741-6BB8-46F5-A28B-A40B4766ED83}" srcId="{96B5C41A-9F75-4BCC-80FD-B14FB634EB5B}" destId="{9858C27A-72E8-4DA9-A82D-7D4B0D642C68}" srcOrd="5" destOrd="0" parTransId="{7C4DCFBE-6BCF-4F37-A019-6209448055A5}" sibTransId="{552AF86A-BD66-4C95-A57E-D4391F18CD31}"/>
    <dgm:cxn modelId="{5D2C8970-7BB1-45E3-9937-C594A093316F}" type="presOf" srcId="{FCA39305-E9E3-47EB-AE90-5C16D99280AC}" destId="{F488288D-B64A-46A5-9580-38F7B03F1B2C}" srcOrd="0" destOrd="0" presId="urn:microsoft.com/office/officeart/2018/2/layout/IconVerticalSolidList"/>
    <dgm:cxn modelId="{3EFDBF7F-17ED-45D8-B36C-5B32050F9544}" srcId="{96B5C41A-9F75-4BCC-80FD-B14FB634EB5B}" destId="{3706B62A-0586-44DE-A56A-17D65CCF5AC0}" srcOrd="0" destOrd="0" parTransId="{E562B0F4-8F86-4AD0-8124-B724617B6B0E}" sibTransId="{A0CFF397-0D20-405C-93A1-DE9D8595E89B}"/>
    <dgm:cxn modelId="{1A43C88C-92E8-47A1-B58E-C7B0B7FBBF3C}" srcId="{96B5C41A-9F75-4BCC-80FD-B14FB634EB5B}" destId="{C7B876C7-34E2-4A61-9A73-ABBCC7A1BC7D}" srcOrd="4" destOrd="0" parTransId="{22789E1D-902F-42B5-9E4C-76DD9B6A54B2}" sibTransId="{EE30DD8C-5B19-4366-8071-80464AB93E53}"/>
    <dgm:cxn modelId="{84875B97-0FD0-453D-AD5D-40437C99BC52}" srcId="{96B5C41A-9F75-4BCC-80FD-B14FB634EB5B}" destId="{7E18F43A-0ACB-4DE1-BAAD-53905E9E5B92}" srcOrd="2" destOrd="0" parTransId="{F422C2EC-529E-4EC6-A1FE-0DE32C5F371A}" sibTransId="{AF54D266-BFA3-47DA-B714-46191C482194}"/>
    <dgm:cxn modelId="{DD312EE1-6469-404C-805B-CB77CA8351BA}" type="presOf" srcId="{96B5C41A-9F75-4BCC-80FD-B14FB634EB5B}" destId="{8DEEB4E5-A498-4DBD-8EE4-86DE3F41849C}" srcOrd="0" destOrd="0" presId="urn:microsoft.com/office/officeart/2018/2/layout/IconVerticalSolidList"/>
    <dgm:cxn modelId="{9364DDEE-91F6-43F8-8759-9BDAC0A79028}" srcId="{96B5C41A-9F75-4BCC-80FD-B14FB634EB5B}" destId="{6B2FD62C-1745-4A68-A7D1-C56F77782D80}" srcOrd="1" destOrd="0" parTransId="{D9E5C7BD-FFB6-4E71-9AC9-A41348A69FCA}" sibTransId="{3F2D794A-8F6C-4957-8515-CEF35795815A}"/>
    <dgm:cxn modelId="{1B7CF375-CFC0-4015-BCE9-4B5583B2DE6E}" type="presParOf" srcId="{8DEEB4E5-A498-4DBD-8EE4-86DE3F41849C}" destId="{F0850DF9-E262-48ED-9115-80785AE513E4}" srcOrd="0" destOrd="0" presId="urn:microsoft.com/office/officeart/2018/2/layout/IconVerticalSolidList"/>
    <dgm:cxn modelId="{8C32E9E0-3CA0-4FA1-8CAA-714026F834FF}" type="presParOf" srcId="{F0850DF9-E262-48ED-9115-80785AE513E4}" destId="{F1B3DD8A-61DB-4F1B-B779-FEFA493AD307}" srcOrd="0" destOrd="0" presId="urn:microsoft.com/office/officeart/2018/2/layout/IconVerticalSolidList"/>
    <dgm:cxn modelId="{361C885A-6CB3-40E5-8A83-398CA1D636FB}" type="presParOf" srcId="{F0850DF9-E262-48ED-9115-80785AE513E4}" destId="{6F7525D2-F749-40FD-B651-535867B78332}" srcOrd="1" destOrd="0" presId="urn:microsoft.com/office/officeart/2018/2/layout/IconVerticalSolidList"/>
    <dgm:cxn modelId="{250F2E60-38B9-4946-A3D3-C7A3988964BE}" type="presParOf" srcId="{F0850DF9-E262-48ED-9115-80785AE513E4}" destId="{4C8E9B9C-AAC4-41D6-87E7-62C1394FF510}" srcOrd="2" destOrd="0" presId="urn:microsoft.com/office/officeart/2018/2/layout/IconVerticalSolidList"/>
    <dgm:cxn modelId="{E61CD71B-51FD-48B8-8E50-8F4B13C28E0B}" type="presParOf" srcId="{F0850DF9-E262-48ED-9115-80785AE513E4}" destId="{9797BC0C-DE21-4E69-8162-0F2F8EC41EEC}" srcOrd="3" destOrd="0" presId="urn:microsoft.com/office/officeart/2018/2/layout/IconVerticalSolidList"/>
    <dgm:cxn modelId="{29BE9399-FAEC-4D36-AD14-03C04C6036F6}" type="presParOf" srcId="{8DEEB4E5-A498-4DBD-8EE4-86DE3F41849C}" destId="{D13C2F29-7000-4404-8545-0F025901FE7C}" srcOrd="1" destOrd="0" presId="urn:microsoft.com/office/officeart/2018/2/layout/IconVerticalSolidList"/>
    <dgm:cxn modelId="{7DFC05AA-3957-42C6-A52F-C5570642A59D}" type="presParOf" srcId="{8DEEB4E5-A498-4DBD-8EE4-86DE3F41849C}" destId="{2C130C10-4D5D-41D4-8E3C-DFC60C54F5A6}" srcOrd="2" destOrd="0" presId="urn:microsoft.com/office/officeart/2018/2/layout/IconVerticalSolidList"/>
    <dgm:cxn modelId="{9791033D-E666-4C71-AAAA-481A87511461}" type="presParOf" srcId="{2C130C10-4D5D-41D4-8E3C-DFC60C54F5A6}" destId="{728C084C-10F6-485A-A1DA-E0E8EE71E15F}" srcOrd="0" destOrd="0" presId="urn:microsoft.com/office/officeart/2018/2/layout/IconVerticalSolidList"/>
    <dgm:cxn modelId="{E54B18ED-A3D9-44FC-A786-3135E569485D}" type="presParOf" srcId="{2C130C10-4D5D-41D4-8E3C-DFC60C54F5A6}" destId="{184B5C2E-704A-4FFF-8FA5-D5625F01C509}" srcOrd="1" destOrd="0" presId="urn:microsoft.com/office/officeart/2018/2/layout/IconVerticalSolidList"/>
    <dgm:cxn modelId="{86843841-127D-42E3-BE14-6831C7AB2D19}" type="presParOf" srcId="{2C130C10-4D5D-41D4-8E3C-DFC60C54F5A6}" destId="{01937E2B-D014-45F3-A9C1-2B772D24E583}" srcOrd="2" destOrd="0" presId="urn:microsoft.com/office/officeart/2018/2/layout/IconVerticalSolidList"/>
    <dgm:cxn modelId="{95EF397B-AE5C-4966-B92D-276E07C20759}" type="presParOf" srcId="{2C130C10-4D5D-41D4-8E3C-DFC60C54F5A6}" destId="{F9F5E42B-9189-467A-987C-908DC07AAA9B}" srcOrd="3" destOrd="0" presId="urn:microsoft.com/office/officeart/2018/2/layout/IconVerticalSolidList"/>
    <dgm:cxn modelId="{7BE237E4-FB7C-4F1F-ABF9-A19C9BBF7F78}" type="presParOf" srcId="{8DEEB4E5-A498-4DBD-8EE4-86DE3F41849C}" destId="{D577386C-9DE0-4697-94B8-5E488D600978}" srcOrd="3" destOrd="0" presId="urn:microsoft.com/office/officeart/2018/2/layout/IconVerticalSolidList"/>
    <dgm:cxn modelId="{1492F0BC-A691-4956-B9DE-352755D2AC6D}" type="presParOf" srcId="{8DEEB4E5-A498-4DBD-8EE4-86DE3F41849C}" destId="{94BDEE32-B33E-45E9-A6F2-260F5508DE6F}" srcOrd="4" destOrd="0" presId="urn:microsoft.com/office/officeart/2018/2/layout/IconVerticalSolidList"/>
    <dgm:cxn modelId="{CFC660AF-756D-459C-AFD5-83B1D2AE6D7B}" type="presParOf" srcId="{94BDEE32-B33E-45E9-A6F2-260F5508DE6F}" destId="{0C8954F5-1887-407D-855B-21D82CA48DE0}" srcOrd="0" destOrd="0" presId="urn:microsoft.com/office/officeart/2018/2/layout/IconVerticalSolidList"/>
    <dgm:cxn modelId="{585B386C-49D3-4753-A75F-ECE2F0DFBCF8}" type="presParOf" srcId="{94BDEE32-B33E-45E9-A6F2-260F5508DE6F}" destId="{B87E3F14-F469-4FF5-853B-1C7E72BE8CB5}" srcOrd="1" destOrd="0" presId="urn:microsoft.com/office/officeart/2018/2/layout/IconVerticalSolidList"/>
    <dgm:cxn modelId="{A33F150C-F01E-4FE6-B500-CA1A4C56A5D3}" type="presParOf" srcId="{94BDEE32-B33E-45E9-A6F2-260F5508DE6F}" destId="{7D145709-5184-4BCA-B30E-2C7A8E0CF544}" srcOrd="2" destOrd="0" presId="urn:microsoft.com/office/officeart/2018/2/layout/IconVerticalSolidList"/>
    <dgm:cxn modelId="{82A7C929-442B-4FF5-8FC9-3D43F43E3F50}" type="presParOf" srcId="{94BDEE32-B33E-45E9-A6F2-260F5508DE6F}" destId="{0AAAA2FE-9761-40A9-AD2E-C1E673277B38}" srcOrd="3" destOrd="0" presId="urn:microsoft.com/office/officeart/2018/2/layout/IconVerticalSolidList"/>
    <dgm:cxn modelId="{2AEA8FBA-0401-4F6A-9763-3302D122D8C1}" type="presParOf" srcId="{8DEEB4E5-A498-4DBD-8EE4-86DE3F41849C}" destId="{F675911A-1706-4D76-893B-3E421701C5EF}" srcOrd="5" destOrd="0" presId="urn:microsoft.com/office/officeart/2018/2/layout/IconVerticalSolidList"/>
    <dgm:cxn modelId="{6F315739-0883-4488-8224-ED4EE8C2612D}" type="presParOf" srcId="{8DEEB4E5-A498-4DBD-8EE4-86DE3F41849C}" destId="{527FB19A-98B6-4F18-833B-D9170922AD67}" srcOrd="6" destOrd="0" presId="urn:microsoft.com/office/officeart/2018/2/layout/IconVerticalSolidList"/>
    <dgm:cxn modelId="{ECA47E9D-5F18-4322-A50C-22D862B24177}" type="presParOf" srcId="{527FB19A-98B6-4F18-833B-D9170922AD67}" destId="{8E44E64D-3260-419B-9F9D-2402E83939C0}" srcOrd="0" destOrd="0" presId="urn:microsoft.com/office/officeart/2018/2/layout/IconVerticalSolidList"/>
    <dgm:cxn modelId="{2DEACBED-9345-456C-88E0-686F35FF1B45}" type="presParOf" srcId="{527FB19A-98B6-4F18-833B-D9170922AD67}" destId="{990A4488-12F2-4A67-8982-F3FFE2AD7515}" srcOrd="1" destOrd="0" presId="urn:microsoft.com/office/officeart/2018/2/layout/IconVerticalSolidList"/>
    <dgm:cxn modelId="{7F5B8CE0-6BAA-475F-9202-24FEA7EE40DC}" type="presParOf" srcId="{527FB19A-98B6-4F18-833B-D9170922AD67}" destId="{AD6144E6-AC06-4558-8863-D024348FACCF}" srcOrd="2" destOrd="0" presId="urn:microsoft.com/office/officeart/2018/2/layout/IconVerticalSolidList"/>
    <dgm:cxn modelId="{0DD28927-663D-4FB3-A37F-8B60201829DD}" type="presParOf" srcId="{527FB19A-98B6-4F18-833B-D9170922AD67}" destId="{F488288D-B64A-46A5-9580-38F7B03F1B2C}" srcOrd="3" destOrd="0" presId="urn:microsoft.com/office/officeart/2018/2/layout/IconVerticalSolidList"/>
    <dgm:cxn modelId="{D92DB03C-93E4-4A11-A9A4-8237EFD02675}" type="presParOf" srcId="{8DEEB4E5-A498-4DBD-8EE4-86DE3F41849C}" destId="{98FD4C01-CE51-426E-9DB3-B116E36328ED}" srcOrd="7" destOrd="0" presId="urn:microsoft.com/office/officeart/2018/2/layout/IconVerticalSolidList"/>
    <dgm:cxn modelId="{5F889699-220F-4233-8F69-9BBEF826780F}" type="presParOf" srcId="{8DEEB4E5-A498-4DBD-8EE4-86DE3F41849C}" destId="{50278F5F-C224-4E64-917A-DCA38142352F}" srcOrd="8" destOrd="0" presId="urn:microsoft.com/office/officeart/2018/2/layout/IconVerticalSolidList"/>
    <dgm:cxn modelId="{4008AEDE-1D10-44F1-AAD8-6727803E0FF4}" type="presParOf" srcId="{50278F5F-C224-4E64-917A-DCA38142352F}" destId="{0A460563-25A6-49EF-B6D8-D59199111EA4}" srcOrd="0" destOrd="0" presId="urn:microsoft.com/office/officeart/2018/2/layout/IconVerticalSolidList"/>
    <dgm:cxn modelId="{FD99A504-BCCE-4190-A5B0-14DC4999E2DA}" type="presParOf" srcId="{50278F5F-C224-4E64-917A-DCA38142352F}" destId="{D862392E-B86C-40A2-9D4C-24C67A16A423}" srcOrd="1" destOrd="0" presId="urn:microsoft.com/office/officeart/2018/2/layout/IconVerticalSolidList"/>
    <dgm:cxn modelId="{C7CCDFEB-DD2D-4DDD-8810-2DAF5D492FA3}" type="presParOf" srcId="{50278F5F-C224-4E64-917A-DCA38142352F}" destId="{E8B10F03-CA07-40BF-B11E-C7E2D8E7B4A1}" srcOrd="2" destOrd="0" presId="urn:microsoft.com/office/officeart/2018/2/layout/IconVerticalSolidList"/>
    <dgm:cxn modelId="{4CE80BB0-27ED-40E9-8F50-7432877B5A56}" type="presParOf" srcId="{50278F5F-C224-4E64-917A-DCA38142352F}" destId="{71F579A2-EAF1-4579-AED1-6DAEAD02E7C8}" srcOrd="3" destOrd="0" presId="urn:microsoft.com/office/officeart/2018/2/layout/IconVerticalSolidList"/>
    <dgm:cxn modelId="{E65BF32C-5556-4CA9-9A9B-BFA7FED8F201}" type="presParOf" srcId="{8DEEB4E5-A498-4DBD-8EE4-86DE3F41849C}" destId="{D6CC32C7-7044-493E-8B29-CE9C70391DD2}" srcOrd="9" destOrd="0" presId="urn:microsoft.com/office/officeart/2018/2/layout/IconVerticalSolidList"/>
    <dgm:cxn modelId="{D702BB36-382F-43F6-89B9-0DCA44A9DCDF}" type="presParOf" srcId="{8DEEB4E5-A498-4DBD-8EE4-86DE3F41849C}" destId="{3BC17E52-4B1F-48E6-9304-9438131C6E46}" srcOrd="10" destOrd="0" presId="urn:microsoft.com/office/officeart/2018/2/layout/IconVerticalSolidList"/>
    <dgm:cxn modelId="{8F4230B0-FE83-4798-A0B5-0A522E6896A0}" type="presParOf" srcId="{3BC17E52-4B1F-48E6-9304-9438131C6E46}" destId="{397AE3E1-CBE9-452A-B205-192495ED6EB8}" srcOrd="0" destOrd="0" presId="urn:microsoft.com/office/officeart/2018/2/layout/IconVerticalSolidList"/>
    <dgm:cxn modelId="{59B820CB-9FF7-4F6C-BB5A-35DF5C6A8DFD}" type="presParOf" srcId="{3BC17E52-4B1F-48E6-9304-9438131C6E46}" destId="{2CEA172D-12D3-4F6A-9667-69470D30CA74}" srcOrd="1" destOrd="0" presId="urn:microsoft.com/office/officeart/2018/2/layout/IconVerticalSolidList"/>
    <dgm:cxn modelId="{461A4E36-E1C6-4D45-B2FF-46031BCDAB83}" type="presParOf" srcId="{3BC17E52-4B1F-48E6-9304-9438131C6E46}" destId="{80F4CA5C-28A8-455C-B6C8-E38B3C4FAC79}" srcOrd="2" destOrd="0" presId="urn:microsoft.com/office/officeart/2018/2/layout/IconVerticalSolidList"/>
    <dgm:cxn modelId="{EF32F469-F963-4283-86A4-31DE184DAF28}" type="presParOf" srcId="{3BC17E52-4B1F-48E6-9304-9438131C6E46}" destId="{C5D78843-AC89-4445-9D58-9DAB86039C4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55C05E-7031-47E8-9FB9-8856A5DA9186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75A188-A5E2-406B-AE9D-4BC0289CFD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o Core: </a:t>
          </a:r>
          <a:r>
            <a:rPr lang="en-US" dirty="0"/>
            <a:t>32-bit ARM Cortex-M3 CPU, running at up to 72MHz</a:t>
          </a:r>
          <a:br>
            <a:rPr lang="en-US" dirty="0"/>
          </a:br>
          <a:endParaRPr lang="en-US" dirty="0"/>
        </a:p>
      </dgm:t>
    </dgm:pt>
    <dgm:pt modelId="{6E3AEDAC-C2ED-49EF-9DE7-494D68A19D91}" type="parTrans" cxnId="{4DD06211-B663-42F7-9480-FA707CD0B6EA}">
      <dgm:prSet/>
      <dgm:spPr/>
      <dgm:t>
        <a:bodyPr/>
        <a:lstStyle/>
        <a:p>
          <a:endParaRPr lang="en-US"/>
        </a:p>
      </dgm:t>
    </dgm:pt>
    <dgm:pt modelId="{F2815EB2-EE54-48E6-812A-92EA7FF9F499}" type="sibTrans" cxnId="{4DD06211-B663-42F7-9480-FA707CD0B6E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981F7F4-005A-45E7-894A-D53141ECFA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o Memory: </a:t>
          </a:r>
          <a:r>
            <a:rPr lang="en-US" dirty="0"/>
            <a:t>64 KB of Flash memory and 20 KB of SRAM.</a:t>
          </a:r>
          <a:br>
            <a:rPr lang="en-US" dirty="0"/>
          </a:br>
          <a:endParaRPr lang="en-US" dirty="0"/>
        </a:p>
      </dgm:t>
    </dgm:pt>
    <dgm:pt modelId="{B9D6AF69-CC73-4BDC-9F4B-BDD1D8E5A54E}" type="parTrans" cxnId="{26114C24-8856-460D-9A2E-5E3C462CD6B0}">
      <dgm:prSet/>
      <dgm:spPr/>
      <dgm:t>
        <a:bodyPr/>
        <a:lstStyle/>
        <a:p>
          <a:endParaRPr lang="en-US"/>
        </a:p>
      </dgm:t>
    </dgm:pt>
    <dgm:pt modelId="{AA128BD3-0B4B-40CC-889D-4114F0D3B82A}" type="sibTrans" cxnId="{26114C24-8856-460D-9A2E-5E3C462CD6B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44A7034-2BC9-401C-953C-5E8C5FD313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o Power: </a:t>
          </a:r>
          <a:r>
            <a:rPr lang="en-US" dirty="0"/>
            <a:t>Operates from a 2.0 to 3.6 V power supply and includes several  power-saving modes.</a:t>
          </a:r>
        </a:p>
      </dgm:t>
    </dgm:pt>
    <dgm:pt modelId="{6B1A4025-AF35-4E1B-B1EC-875BF15A7F34}" type="sibTrans" cxnId="{846BC269-701B-412F-96F3-CBC76824A32A}">
      <dgm:prSet/>
      <dgm:spPr/>
      <dgm:t>
        <a:bodyPr/>
        <a:lstStyle/>
        <a:p>
          <a:endParaRPr lang="en-US"/>
        </a:p>
      </dgm:t>
    </dgm:pt>
    <dgm:pt modelId="{A50700DE-49B4-43FE-A730-04C33E830F8C}" type="parTrans" cxnId="{846BC269-701B-412F-96F3-CBC76824A32A}">
      <dgm:prSet/>
      <dgm:spPr/>
      <dgm:t>
        <a:bodyPr/>
        <a:lstStyle/>
        <a:p>
          <a:endParaRPr lang="en-US"/>
        </a:p>
      </dgm:t>
    </dgm:pt>
    <dgm:pt modelId="{637E27A3-E243-4ACF-95F0-002CC861C4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o Peripherals: </a:t>
          </a:r>
          <a:r>
            <a:rPr lang="en-US" dirty="0"/>
            <a:t>Includes two 12-bit ADCs, three general purpose 16-bit timers, one PWM timer,  and various                           communication interfaces like  I2C, SPI, USART, USB, and CAN.</a:t>
          </a:r>
        </a:p>
      </dgm:t>
    </dgm:pt>
    <dgm:pt modelId="{F4DD2838-8CCB-4D42-B48D-BE7C2FA2AF3E}" type="sibTrans" cxnId="{A2905D4E-2ECB-4894-BA0C-557830BECF5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2B316B5-C211-4AC8-8C3D-BAECD61F2F3C}" type="parTrans" cxnId="{A2905D4E-2ECB-4894-BA0C-557830BECF52}">
      <dgm:prSet/>
      <dgm:spPr/>
      <dgm:t>
        <a:bodyPr/>
        <a:lstStyle/>
        <a:p>
          <a:endParaRPr lang="en-US"/>
        </a:p>
      </dgm:t>
    </dgm:pt>
    <dgm:pt modelId="{B49E5A1D-DF94-49EA-A60D-644FB58332BC}" type="pres">
      <dgm:prSet presAssocID="{BA55C05E-7031-47E8-9FB9-8856A5DA9186}" presName="root" presStyleCnt="0">
        <dgm:presLayoutVars>
          <dgm:dir/>
          <dgm:resizeHandles val="exact"/>
        </dgm:presLayoutVars>
      </dgm:prSet>
      <dgm:spPr/>
    </dgm:pt>
    <dgm:pt modelId="{E7625582-DFEC-457E-B6CE-02006C9A26AD}" type="pres">
      <dgm:prSet presAssocID="{BA55C05E-7031-47E8-9FB9-8856A5DA9186}" presName="container" presStyleCnt="0">
        <dgm:presLayoutVars>
          <dgm:dir/>
          <dgm:resizeHandles val="exact"/>
        </dgm:presLayoutVars>
      </dgm:prSet>
      <dgm:spPr/>
    </dgm:pt>
    <dgm:pt modelId="{03F52DDD-B1BF-4186-B024-713A822AB92C}" type="pres">
      <dgm:prSet presAssocID="{A675A188-A5E2-406B-AE9D-4BC0289CFD6C}" presName="compNode" presStyleCnt="0"/>
      <dgm:spPr/>
    </dgm:pt>
    <dgm:pt modelId="{D65CE415-DCA6-4511-BE93-BE04FAA78AA7}" type="pres">
      <dgm:prSet presAssocID="{A675A188-A5E2-406B-AE9D-4BC0289CFD6C}" presName="iconBgRect" presStyleLbl="bgShp" presStyleIdx="0" presStyleCnt="4"/>
      <dgm:spPr/>
    </dgm:pt>
    <dgm:pt modelId="{47FB431C-63AD-4F5D-9B7D-D0F7CE091201}" type="pres">
      <dgm:prSet presAssocID="{A675A188-A5E2-406B-AE9D-4BC0289CFD6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AE18C19F-F6F2-4EAE-A3EC-5443E9F62F2F}" type="pres">
      <dgm:prSet presAssocID="{A675A188-A5E2-406B-AE9D-4BC0289CFD6C}" presName="spaceRect" presStyleCnt="0"/>
      <dgm:spPr/>
    </dgm:pt>
    <dgm:pt modelId="{2B2D6287-1BFC-4FE0-9565-C743B06111EA}" type="pres">
      <dgm:prSet presAssocID="{A675A188-A5E2-406B-AE9D-4BC0289CFD6C}" presName="textRect" presStyleLbl="revTx" presStyleIdx="0" presStyleCnt="4">
        <dgm:presLayoutVars>
          <dgm:chMax val="1"/>
          <dgm:chPref val="1"/>
        </dgm:presLayoutVars>
      </dgm:prSet>
      <dgm:spPr/>
    </dgm:pt>
    <dgm:pt modelId="{62B0CAF6-385D-4BB9-8CD8-39E38B8EA782}" type="pres">
      <dgm:prSet presAssocID="{F2815EB2-EE54-48E6-812A-92EA7FF9F499}" presName="sibTrans" presStyleLbl="sibTrans2D1" presStyleIdx="0" presStyleCnt="0"/>
      <dgm:spPr/>
    </dgm:pt>
    <dgm:pt modelId="{E1A13CF1-4A4E-4C1C-8B5A-BE31808D3974}" type="pres">
      <dgm:prSet presAssocID="{7981F7F4-005A-45E7-894A-D53141ECFAA5}" presName="compNode" presStyleCnt="0"/>
      <dgm:spPr/>
    </dgm:pt>
    <dgm:pt modelId="{62B917E2-4945-45F0-AB9D-C447A227DACC}" type="pres">
      <dgm:prSet presAssocID="{7981F7F4-005A-45E7-894A-D53141ECFAA5}" presName="iconBgRect" presStyleLbl="bgShp" presStyleIdx="1" presStyleCnt="4"/>
      <dgm:spPr/>
    </dgm:pt>
    <dgm:pt modelId="{DEFF1B71-0D8D-4058-A499-C32DF29D2021}" type="pres">
      <dgm:prSet presAssocID="{7981F7F4-005A-45E7-894A-D53141ECFAA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D5777515-DBD6-4E7F-8041-BEF0587A16DC}" type="pres">
      <dgm:prSet presAssocID="{7981F7F4-005A-45E7-894A-D53141ECFAA5}" presName="spaceRect" presStyleCnt="0"/>
      <dgm:spPr/>
    </dgm:pt>
    <dgm:pt modelId="{6EE79E43-1CB1-443A-9C3D-C018154EE0CD}" type="pres">
      <dgm:prSet presAssocID="{7981F7F4-005A-45E7-894A-D53141ECFAA5}" presName="textRect" presStyleLbl="revTx" presStyleIdx="1" presStyleCnt="4">
        <dgm:presLayoutVars>
          <dgm:chMax val="1"/>
          <dgm:chPref val="1"/>
        </dgm:presLayoutVars>
      </dgm:prSet>
      <dgm:spPr/>
    </dgm:pt>
    <dgm:pt modelId="{43C620FB-BEAB-46DC-A54F-830BDA3DF81F}" type="pres">
      <dgm:prSet presAssocID="{AA128BD3-0B4B-40CC-889D-4114F0D3B82A}" presName="sibTrans" presStyleLbl="sibTrans2D1" presStyleIdx="0" presStyleCnt="0"/>
      <dgm:spPr/>
    </dgm:pt>
    <dgm:pt modelId="{164C5803-B678-4CE4-9CE9-A75FFD44E1AC}" type="pres">
      <dgm:prSet presAssocID="{637E27A3-E243-4ACF-95F0-002CC861C4A4}" presName="compNode" presStyleCnt="0"/>
      <dgm:spPr/>
    </dgm:pt>
    <dgm:pt modelId="{0CA0F723-E6AD-4603-A3E9-714528B10B5A}" type="pres">
      <dgm:prSet presAssocID="{637E27A3-E243-4ACF-95F0-002CC861C4A4}" presName="iconBgRect" presStyleLbl="bgShp" presStyleIdx="2" presStyleCnt="4"/>
      <dgm:spPr/>
    </dgm:pt>
    <dgm:pt modelId="{24B0A695-D06D-4B86-A915-16B655AE509A}" type="pres">
      <dgm:prSet presAssocID="{637E27A3-E243-4ACF-95F0-002CC861C4A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F0B20FD1-43B2-4CDD-9DAD-09DF59C17ECA}" type="pres">
      <dgm:prSet presAssocID="{637E27A3-E243-4ACF-95F0-002CC861C4A4}" presName="spaceRect" presStyleCnt="0"/>
      <dgm:spPr/>
    </dgm:pt>
    <dgm:pt modelId="{5929E9C1-AE3C-48BD-93E4-06198CE5041E}" type="pres">
      <dgm:prSet presAssocID="{637E27A3-E243-4ACF-95F0-002CC861C4A4}" presName="textRect" presStyleLbl="revTx" presStyleIdx="2" presStyleCnt="4">
        <dgm:presLayoutVars>
          <dgm:chMax val="1"/>
          <dgm:chPref val="1"/>
        </dgm:presLayoutVars>
      </dgm:prSet>
      <dgm:spPr/>
    </dgm:pt>
    <dgm:pt modelId="{89C0A90F-DF3E-4170-BF04-C9963125C2AC}" type="pres">
      <dgm:prSet presAssocID="{F4DD2838-8CCB-4D42-B48D-BE7C2FA2AF3E}" presName="sibTrans" presStyleLbl="sibTrans2D1" presStyleIdx="0" presStyleCnt="0"/>
      <dgm:spPr/>
    </dgm:pt>
    <dgm:pt modelId="{9B23BDD9-41E5-467A-A923-F7AFA37C5F9D}" type="pres">
      <dgm:prSet presAssocID="{144A7034-2BC9-401C-953C-5E8C5FD313FB}" presName="compNode" presStyleCnt="0"/>
      <dgm:spPr/>
    </dgm:pt>
    <dgm:pt modelId="{E63ED80D-07E4-4F62-AD22-FA1C65DA632E}" type="pres">
      <dgm:prSet presAssocID="{144A7034-2BC9-401C-953C-5E8C5FD313FB}" presName="iconBgRect" presStyleLbl="bgShp" presStyleIdx="3" presStyleCnt="4"/>
      <dgm:spPr/>
    </dgm:pt>
    <dgm:pt modelId="{3473AC1B-0DB6-4C98-8DDB-8FD0C12732A5}" type="pres">
      <dgm:prSet presAssocID="{144A7034-2BC9-401C-953C-5E8C5FD313F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ndmill"/>
        </a:ext>
      </dgm:extLst>
    </dgm:pt>
    <dgm:pt modelId="{4A67E64E-557A-4CCE-B30E-323FF82484C7}" type="pres">
      <dgm:prSet presAssocID="{144A7034-2BC9-401C-953C-5E8C5FD313FB}" presName="spaceRect" presStyleCnt="0"/>
      <dgm:spPr/>
    </dgm:pt>
    <dgm:pt modelId="{86BBCE03-FD16-42EB-A601-181A73A96ED8}" type="pres">
      <dgm:prSet presAssocID="{144A7034-2BC9-401C-953C-5E8C5FD313F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DD06211-B663-42F7-9480-FA707CD0B6EA}" srcId="{BA55C05E-7031-47E8-9FB9-8856A5DA9186}" destId="{A675A188-A5E2-406B-AE9D-4BC0289CFD6C}" srcOrd="0" destOrd="0" parTransId="{6E3AEDAC-C2ED-49EF-9DE7-494D68A19D91}" sibTransId="{F2815EB2-EE54-48E6-812A-92EA7FF9F499}"/>
    <dgm:cxn modelId="{26114C24-8856-460D-9A2E-5E3C462CD6B0}" srcId="{BA55C05E-7031-47E8-9FB9-8856A5DA9186}" destId="{7981F7F4-005A-45E7-894A-D53141ECFAA5}" srcOrd="1" destOrd="0" parTransId="{B9D6AF69-CC73-4BDC-9F4B-BDD1D8E5A54E}" sibTransId="{AA128BD3-0B4B-40CC-889D-4114F0D3B82A}"/>
    <dgm:cxn modelId="{AFD0762F-E5AD-472F-AB48-7C826BB798B6}" type="presOf" srcId="{F2815EB2-EE54-48E6-812A-92EA7FF9F499}" destId="{62B0CAF6-385D-4BB9-8CD8-39E38B8EA782}" srcOrd="0" destOrd="0" presId="urn:microsoft.com/office/officeart/2018/2/layout/IconCircleList"/>
    <dgm:cxn modelId="{47EDCA40-1725-46AB-8974-68D94117A2BA}" type="presOf" srcId="{7981F7F4-005A-45E7-894A-D53141ECFAA5}" destId="{6EE79E43-1CB1-443A-9C3D-C018154EE0CD}" srcOrd="0" destOrd="0" presId="urn:microsoft.com/office/officeart/2018/2/layout/IconCircleList"/>
    <dgm:cxn modelId="{4F708C45-46FD-4B54-B767-F9C5AF2C1B32}" type="presOf" srcId="{144A7034-2BC9-401C-953C-5E8C5FD313FB}" destId="{86BBCE03-FD16-42EB-A601-181A73A96ED8}" srcOrd="0" destOrd="0" presId="urn:microsoft.com/office/officeart/2018/2/layout/IconCircleList"/>
    <dgm:cxn modelId="{846BC269-701B-412F-96F3-CBC76824A32A}" srcId="{BA55C05E-7031-47E8-9FB9-8856A5DA9186}" destId="{144A7034-2BC9-401C-953C-5E8C5FD313FB}" srcOrd="3" destOrd="0" parTransId="{A50700DE-49B4-43FE-A730-04C33E830F8C}" sibTransId="{6B1A4025-AF35-4E1B-B1EC-875BF15A7F34}"/>
    <dgm:cxn modelId="{A2905D4E-2ECB-4894-BA0C-557830BECF52}" srcId="{BA55C05E-7031-47E8-9FB9-8856A5DA9186}" destId="{637E27A3-E243-4ACF-95F0-002CC861C4A4}" srcOrd="2" destOrd="0" parTransId="{A2B316B5-C211-4AC8-8C3D-BAECD61F2F3C}" sibTransId="{F4DD2838-8CCB-4D42-B48D-BE7C2FA2AF3E}"/>
    <dgm:cxn modelId="{4B6F7092-D8AB-4488-AA11-CB58F7592FF8}" type="presOf" srcId="{F4DD2838-8CCB-4D42-B48D-BE7C2FA2AF3E}" destId="{89C0A90F-DF3E-4170-BF04-C9963125C2AC}" srcOrd="0" destOrd="0" presId="urn:microsoft.com/office/officeart/2018/2/layout/IconCircleList"/>
    <dgm:cxn modelId="{1457539B-1301-43A2-8BB6-5519AECA6EF6}" type="presOf" srcId="{A675A188-A5E2-406B-AE9D-4BC0289CFD6C}" destId="{2B2D6287-1BFC-4FE0-9565-C743B06111EA}" srcOrd="0" destOrd="0" presId="urn:microsoft.com/office/officeart/2018/2/layout/IconCircleList"/>
    <dgm:cxn modelId="{DA915CBF-94A4-4005-8FFC-888F7521B291}" type="presOf" srcId="{637E27A3-E243-4ACF-95F0-002CC861C4A4}" destId="{5929E9C1-AE3C-48BD-93E4-06198CE5041E}" srcOrd="0" destOrd="0" presId="urn:microsoft.com/office/officeart/2018/2/layout/IconCircleList"/>
    <dgm:cxn modelId="{D297B1C1-20EB-4985-837D-5DB13C03EDB8}" type="presOf" srcId="{AA128BD3-0B4B-40CC-889D-4114F0D3B82A}" destId="{43C620FB-BEAB-46DC-A54F-830BDA3DF81F}" srcOrd="0" destOrd="0" presId="urn:microsoft.com/office/officeart/2018/2/layout/IconCircleList"/>
    <dgm:cxn modelId="{15D9E6C2-6B4F-42E6-980B-209477DFF1A5}" type="presOf" srcId="{BA55C05E-7031-47E8-9FB9-8856A5DA9186}" destId="{B49E5A1D-DF94-49EA-A60D-644FB58332BC}" srcOrd="0" destOrd="0" presId="urn:microsoft.com/office/officeart/2018/2/layout/IconCircleList"/>
    <dgm:cxn modelId="{5CC85C82-779A-4628-8FCB-2BCBF8D845A3}" type="presParOf" srcId="{B49E5A1D-DF94-49EA-A60D-644FB58332BC}" destId="{E7625582-DFEC-457E-B6CE-02006C9A26AD}" srcOrd="0" destOrd="0" presId="urn:microsoft.com/office/officeart/2018/2/layout/IconCircleList"/>
    <dgm:cxn modelId="{87850F72-6AFD-4DA3-BC09-0E7974199A7B}" type="presParOf" srcId="{E7625582-DFEC-457E-B6CE-02006C9A26AD}" destId="{03F52DDD-B1BF-4186-B024-713A822AB92C}" srcOrd="0" destOrd="0" presId="urn:microsoft.com/office/officeart/2018/2/layout/IconCircleList"/>
    <dgm:cxn modelId="{02679685-FDD3-43F3-BE28-F60E001FDEDE}" type="presParOf" srcId="{03F52DDD-B1BF-4186-B024-713A822AB92C}" destId="{D65CE415-DCA6-4511-BE93-BE04FAA78AA7}" srcOrd="0" destOrd="0" presId="urn:microsoft.com/office/officeart/2018/2/layout/IconCircleList"/>
    <dgm:cxn modelId="{1CEA2852-8828-434A-9592-CB4583E11F72}" type="presParOf" srcId="{03F52DDD-B1BF-4186-B024-713A822AB92C}" destId="{47FB431C-63AD-4F5D-9B7D-D0F7CE091201}" srcOrd="1" destOrd="0" presId="urn:microsoft.com/office/officeart/2018/2/layout/IconCircleList"/>
    <dgm:cxn modelId="{A59ADB70-4D9D-4C1F-B41C-2D25CFC9FED9}" type="presParOf" srcId="{03F52DDD-B1BF-4186-B024-713A822AB92C}" destId="{AE18C19F-F6F2-4EAE-A3EC-5443E9F62F2F}" srcOrd="2" destOrd="0" presId="urn:microsoft.com/office/officeart/2018/2/layout/IconCircleList"/>
    <dgm:cxn modelId="{0DD6E3A2-788E-44D0-BED8-A16FF4DECDD7}" type="presParOf" srcId="{03F52DDD-B1BF-4186-B024-713A822AB92C}" destId="{2B2D6287-1BFC-4FE0-9565-C743B06111EA}" srcOrd="3" destOrd="0" presId="urn:microsoft.com/office/officeart/2018/2/layout/IconCircleList"/>
    <dgm:cxn modelId="{7B0ED688-48FE-4FA2-9B0B-41CB2D16D177}" type="presParOf" srcId="{E7625582-DFEC-457E-B6CE-02006C9A26AD}" destId="{62B0CAF6-385D-4BB9-8CD8-39E38B8EA782}" srcOrd="1" destOrd="0" presId="urn:microsoft.com/office/officeart/2018/2/layout/IconCircleList"/>
    <dgm:cxn modelId="{7EB2FD95-9F08-445F-9384-F403639D1905}" type="presParOf" srcId="{E7625582-DFEC-457E-B6CE-02006C9A26AD}" destId="{E1A13CF1-4A4E-4C1C-8B5A-BE31808D3974}" srcOrd="2" destOrd="0" presId="urn:microsoft.com/office/officeart/2018/2/layout/IconCircleList"/>
    <dgm:cxn modelId="{34656195-C2EB-478E-8382-9EB3F774964B}" type="presParOf" srcId="{E1A13CF1-4A4E-4C1C-8B5A-BE31808D3974}" destId="{62B917E2-4945-45F0-AB9D-C447A227DACC}" srcOrd="0" destOrd="0" presId="urn:microsoft.com/office/officeart/2018/2/layout/IconCircleList"/>
    <dgm:cxn modelId="{82E4C568-46A9-4883-8119-47C7F8532380}" type="presParOf" srcId="{E1A13CF1-4A4E-4C1C-8B5A-BE31808D3974}" destId="{DEFF1B71-0D8D-4058-A499-C32DF29D2021}" srcOrd="1" destOrd="0" presId="urn:microsoft.com/office/officeart/2018/2/layout/IconCircleList"/>
    <dgm:cxn modelId="{F7FAD8C3-470B-4F0F-B02C-E2D72FE79B92}" type="presParOf" srcId="{E1A13CF1-4A4E-4C1C-8B5A-BE31808D3974}" destId="{D5777515-DBD6-4E7F-8041-BEF0587A16DC}" srcOrd="2" destOrd="0" presId="urn:microsoft.com/office/officeart/2018/2/layout/IconCircleList"/>
    <dgm:cxn modelId="{E5E874B6-9ECB-42A8-8F96-A0D26FD12528}" type="presParOf" srcId="{E1A13CF1-4A4E-4C1C-8B5A-BE31808D3974}" destId="{6EE79E43-1CB1-443A-9C3D-C018154EE0CD}" srcOrd="3" destOrd="0" presId="urn:microsoft.com/office/officeart/2018/2/layout/IconCircleList"/>
    <dgm:cxn modelId="{704CDB18-F0B3-487E-AA79-30B1F41F9729}" type="presParOf" srcId="{E7625582-DFEC-457E-B6CE-02006C9A26AD}" destId="{43C620FB-BEAB-46DC-A54F-830BDA3DF81F}" srcOrd="3" destOrd="0" presId="urn:microsoft.com/office/officeart/2018/2/layout/IconCircleList"/>
    <dgm:cxn modelId="{A70D8DD3-EEE6-4EC3-B4E8-E3F3B8BF9506}" type="presParOf" srcId="{E7625582-DFEC-457E-B6CE-02006C9A26AD}" destId="{164C5803-B678-4CE4-9CE9-A75FFD44E1AC}" srcOrd="4" destOrd="0" presId="urn:microsoft.com/office/officeart/2018/2/layout/IconCircleList"/>
    <dgm:cxn modelId="{2313AB66-52E5-429E-801F-0F1136BF432D}" type="presParOf" srcId="{164C5803-B678-4CE4-9CE9-A75FFD44E1AC}" destId="{0CA0F723-E6AD-4603-A3E9-714528B10B5A}" srcOrd="0" destOrd="0" presId="urn:microsoft.com/office/officeart/2018/2/layout/IconCircleList"/>
    <dgm:cxn modelId="{430E508F-9579-4E5D-9030-6656D3924920}" type="presParOf" srcId="{164C5803-B678-4CE4-9CE9-A75FFD44E1AC}" destId="{24B0A695-D06D-4B86-A915-16B655AE509A}" srcOrd="1" destOrd="0" presId="urn:microsoft.com/office/officeart/2018/2/layout/IconCircleList"/>
    <dgm:cxn modelId="{E40EB0B6-A1DF-4D8C-9B1D-CC283B6C83D7}" type="presParOf" srcId="{164C5803-B678-4CE4-9CE9-A75FFD44E1AC}" destId="{F0B20FD1-43B2-4CDD-9DAD-09DF59C17ECA}" srcOrd="2" destOrd="0" presId="urn:microsoft.com/office/officeart/2018/2/layout/IconCircleList"/>
    <dgm:cxn modelId="{C45A1C6D-65D4-4718-981D-11965274AD76}" type="presParOf" srcId="{164C5803-B678-4CE4-9CE9-A75FFD44E1AC}" destId="{5929E9C1-AE3C-48BD-93E4-06198CE5041E}" srcOrd="3" destOrd="0" presId="urn:microsoft.com/office/officeart/2018/2/layout/IconCircleList"/>
    <dgm:cxn modelId="{4F35D130-04A0-4176-9DF6-A749D95B49B4}" type="presParOf" srcId="{E7625582-DFEC-457E-B6CE-02006C9A26AD}" destId="{89C0A90F-DF3E-4170-BF04-C9963125C2AC}" srcOrd="5" destOrd="0" presId="urn:microsoft.com/office/officeart/2018/2/layout/IconCircleList"/>
    <dgm:cxn modelId="{86DB6916-5C2B-44EE-B99F-C47844E63039}" type="presParOf" srcId="{E7625582-DFEC-457E-B6CE-02006C9A26AD}" destId="{9B23BDD9-41E5-467A-A923-F7AFA37C5F9D}" srcOrd="6" destOrd="0" presId="urn:microsoft.com/office/officeart/2018/2/layout/IconCircleList"/>
    <dgm:cxn modelId="{F0B13C8F-AF4E-4C2A-A3A6-31BF022452E1}" type="presParOf" srcId="{9B23BDD9-41E5-467A-A923-F7AFA37C5F9D}" destId="{E63ED80D-07E4-4F62-AD22-FA1C65DA632E}" srcOrd="0" destOrd="0" presId="urn:microsoft.com/office/officeart/2018/2/layout/IconCircleList"/>
    <dgm:cxn modelId="{ABE74187-B692-4385-AA32-7CA12CD4AADB}" type="presParOf" srcId="{9B23BDD9-41E5-467A-A923-F7AFA37C5F9D}" destId="{3473AC1B-0DB6-4C98-8DDB-8FD0C12732A5}" srcOrd="1" destOrd="0" presId="urn:microsoft.com/office/officeart/2018/2/layout/IconCircleList"/>
    <dgm:cxn modelId="{81AC5508-8A1E-42C7-916C-BC3FA9624FCC}" type="presParOf" srcId="{9B23BDD9-41E5-467A-A923-F7AFA37C5F9D}" destId="{4A67E64E-557A-4CCE-B30E-323FF82484C7}" srcOrd="2" destOrd="0" presId="urn:microsoft.com/office/officeart/2018/2/layout/IconCircleList"/>
    <dgm:cxn modelId="{D4A27C3A-EB62-4CCE-BEDC-D5C5473FE5C8}" type="presParOf" srcId="{9B23BDD9-41E5-467A-A923-F7AFA37C5F9D}" destId="{86BBCE03-FD16-42EB-A601-181A73A96ED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7FA10FB-BB41-45BA-A292-45AFA6F4DBC6}" type="doc">
      <dgm:prSet loTypeId="urn:microsoft.com/office/officeart/2005/8/layout/process1" loCatId="process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CD2FA80-AC16-4ADF-9E84-74964A8BD5B5}">
      <dgm:prSet custT="1"/>
      <dgm:spPr/>
      <dgm:t>
        <a:bodyPr/>
        <a:lstStyle/>
        <a:p>
          <a:r>
            <a:rPr lang="en-US" sz="3200" b="1" i="1" dirty="0"/>
            <a:t>Symbol Tables:- </a:t>
          </a:r>
          <a:endParaRPr lang="en-US" sz="3200" dirty="0"/>
        </a:p>
      </dgm:t>
    </dgm:pt>
    <dgm:pt modelId="{BEE3F65D-BB33-4278-A473-8E8B0FB9C10F}" type="parTrans" cxnId="{268760B3-676B-4E21-B8A0-B7AADE90D1A6}">
      <dgm:prSet/>
      <dgm:spPr/>
      <dgm:t>
        <a:bodyPr/>
        <a:lstStyle/>
        <a:p>
          <a:endParaRPr lang="en-US"/>
        </a:p>
      </dgm:t>
    </dgm:pt>
    <dgm:pt modelId="{8ACBBAE4-5DC4-4D00-8CB9-436ED923194B}" type="sibTrans" cxnId="{268760B3-676B-4E21-B8A0-B7AADE90D1A6}">
      <dgm:prSet/>
      <dgm:spPr/>
      <dgm:t>
        <a:bodyPr/>
        <a:lstStyle/>
        <a:p>
          <a:endParaRPr lang="en-US"/>
        </a:p>
      </dgm:t>
    </dgm:pt>
    <dgm:pt modelId="{F14779C6-39A7-48E3-B1CA-5A364A40EB2D}" type="pres">
      <dgm:prSet presAssocID="{C7FA10FB-BB41-45BA-A292-45AFA6F4DBC6}" presName="Name0" presStyleCnt="0">
        <dgm:presLayoutVars>
          <dgm:dir/>
          <dgm:resizeHandles val="exact"/>
        </dgm:presLayoutVars>
      </dgm:prSet>
      <dgm:spPr/>
    </dgm:pt>
    <dgm:pt modelId="{59842B15-6E4E-4180-9E3A-2B4AB4D79A42}" type="pres">
      <dgm:prSet presAssocID="{4CD2FA80-AC16-4ADF-9E84-74964A8BD5B5}" presName="node" presStyleLbl="node1" presStyleIdx="0" presStyleCnt="1" custLinFactNeighborX="8847" custLinFactNeighborY="4009">
        <dgm:presLayoutVars>
          <dgm:bulletEnabled val="1"/>
        </dgm:presLayoutVars>
      </dgm:prSet>
      <dgm:spPr/>
    </dgm:pt>
  </dgm:ptLst>
  <dgm:cxnLst>
    <dgm:cxn modelId="{FC3B3709-C75E-47F7-BEAF-1380B0E835E8}" type="presOf" srcId="{C7FA10FB-BB41-45BA-A292-45AFA6F4DBC6}" destId="{F14779C6-39A7-48E3-B1CA-5A364A40EB2D}" srcOrd="0" destOrd="0" presId="urn:microsoft.com/office/officeart/2005/8/layout/process1"/>
    <dgm:cxn modelId="{91CEDA4A-FFB8-42BA-8757-10B1479091C6}" type="presOf" srcId="{4CD2FA80-AC16-4ADF-9E84-74964A8BD5B5}" destId="{59842B15-6E4E-4180-9E3A-2B4AB4D79A42}" srcOrd="0" destOrd="0" presId="urn:microsoft.com/office/officeart/2005/8/layout/process1"/>
    <dgm:cxn modelId="{268760B3-676B-4E21-B8A0-B7AADE90D1A6}" srcId="{C7FA10FB-BB41-45BA-A292-45AFA6F4DBC6}" destId="{4CD2FA80-AC16-4ADF-9E84-74964A8BD5B5}" srcOrd="0" destOrd="0" parTransId="{BEE3F65D-BB33-4278-A473-8E8B0FB9C10F}" sibTransId="{8ACBBAE4-5DC4-4D00-8CB9-436ED923194B}"/>
    <dgm:cxn modelId="{F8595D9B-3335-4F32-8584-CEBC0AD49429}" type="presParOf" srcId="{F14779C6-39A7-48E3-B1CA-5A364A40EB2D}" destId="{59842B15-6E4E-4180-9E3A-2B4AB4D79A42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D279686-B34D-41BA-BFD5-8F0DE0257B8C}" type="doc">
      <dgm:prSet loTypeId="urn:microsoft.com/office/officeart/2005/8/layout/target3" loCatId="relationship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00F25C5-4BD6-470B-9DF0-B2D7C75006E0}">
      <dgm:prSet custT="1"/>
      <dgm:spPr/>
      <dgm:t>
        <a:bodyPr/>
        <a:lstStyle/>
        <a:p>
          <a:r>
            <a:rPr lang="en-US" sz="2800" b="1" i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Section_Tables</a:t>
          </a:r>
          <a:endParaRPr lang="en-US" sz="2800" b="1" i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703E512-3DA6-4803-84CA-D4A0372EF1DC}" type="parTrans" cxnId="{A60B1C67-4D48-4F58-A038-716C58CCD272}">
      <dgm:prSet/>
      <dgm:spPr/>
      <dgm:t>
        <a:bodyPr/>
        <a:lstStyle/>
        <a:p>
          <a:endParaRPr lang="en-US"/>
        </a:p>
      </dgm:t>
    </dgm:pt>
    <dgm:pt modelId="{4FF91454-B9B2-499D-8866-81E9570EA971}" type="sibTrans" cxnId="{A60B1C67-4D48-4F58-A038-716C58CCD272}">
      <dgm:prSet/>
      <dgm:spPr/>
      <dgm:t>
        <a:bodyPr/>
        <a:lstStyle/>
        <a:p>
          <a:endParaRPr lang="en-US"/>
        </a:p>
      </dgm:t>
    </dgm:pt>
    <dgm:pt modelId="{82AD08A1-04F2-4396-A268-A0A8FD0B6A7D}" type="pres">
      <dgm:prSet presAssocID="{BD279686-B34D-41BA-BFD5-8F0DE0257B8C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54C56D45-F4A6-4B7A-9131-CD8D25A7613C}" type="pres">
      <dgm:prSet presAssocID="{C00F25C5-4BD6-470B-9DF0-B2D7C75006E0}" presName="circle1" presStyleLbl="node1" presStyleIdx="0" presStyleCnt="1"/>
      <dgm:spPr/>
    </dgm:pt>
    <dgm:pt modelId="{B70B5CC5-5D39-41D4-90B8-011B8B558C39}" type="pres">
      <dgm:prSet presAssocID="{C00F25C5-4BD6-470B-9DF0-B2D7C75006E0}" presName="space" presStyleCnt="0"/>
      <dgm:spPr/>
    </dgm:pt>
    <dgm:pt modelId="{6D2D59E7-452E-4769-A98F-8755BB85B451}" type="pres">
      <dgm:prSet presAssocID="{C00F25C5-4BD6-470B-9DF0-B2D7C75006E0}" presName="rect1" presStyleLbl="alignAcc1" presStyleIdx="0" presStyleCnt="1" custLinFactNeighborX="-595" custLinFactNeighborY="-3174"/>
      <dgm:spPr/>
    </dgm:pt>
    <dgm:pt modelId="{7AFF8DFE-362F-409B-80FD-8ECA6F3C06BB}" type="pres">
      <dgm:prSet presAssocID="{C00F25C5-4BD6-470B-9DF0-B2D7C75006E0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555A2717-4D66-4970-86BF-4EE4469CCD11}" type="presOf" srcId="{C00F25C5-4BD6-470B-9DF0-B2D7C75006E0}" destId="{6D2D59E7-452E-4769-A98F-8755BB85B451}" srcOrd="0" destOrd="0" presId="urn:microsoft.com/office/officeart/2005/8/layout/target3"/>
    <dgm:cxn modelId="{A60B1C67-4D48-4F58-A038-716C58CCD272}" srcId="{BD279686-B34D-41BA-BFD5-8F0DE0257B8C}" destId="{C00F25C5-4BD6-470B-9DF0-B2D7C75006E0}" srcOrd="0" destOrd="0" parTransId="{5703E512-3DA6-4803-84CA-D4A0372EF1DC}" sibTransId="{4FF91454-B9B2-499D-8866-81E9570EA971}"/>
    <dgm:cxn modelId="{0E1ED64A-8A56-45FB-BFAB-730498C487F6}" type="presOf" srcId="{BD279686-B34D-41BA-BFD5-8F0DE0257B8C}" destId="{82AD08A1-04F2-4396-A268-A0A8FD0B6A7D}" srcOrd="0" destOrd="0" presId="urn:microsoft.com/office/officeart/2005/8/layout/target3"/>
    <dgm:cxn modelId="{D2CB398B-B615-4ED3-A8BB-59801002607B}" type="presOf" srcId="{C00F25C5-4BD6-470B-9DF0-B2D7C75006E0}" destId="{7AFF8DFE-362F-409B-80FD-8ECA6F3C06BB}" srcOrd="1" destOrd="0" presId="urn:microsoft.com/office/officeart/2005/8/layout/target3"/>
    <dgm:cxn modelId="{48B5C963-93E8-4372-8210-739BB4DA3266}" type="presParOf" srcId="{82AD08A1-04F2-4396-A268-A0A8FD0B6A7D}" destId="{54C56D45-F4A6-4B7A-9131-CD8D25A7613C}" srcOrd="0" destOrd="0" presId="urn:microsoft.com/office/officeart/2005/8/layout/target3"/>
    <dgm:cxn modelId="{AC91A2A1-F611-4DA9-B2C1-BEC26220C405}" type="presParOf" srcId="{82AD08A1-04F2-4396-A268-A0A8FD0B6A7D}" destId="{B70B5CC5-5D39-41D4-90B8-011B8B558C39}" srcOrd="1" destOrd="0" presId="urn:microsoft.com/office/officeart/2005/8/layout/target3"/>
    <dgm:cxn modelId="{0EA8F7C2-5B8E-4F7D-A045-29FC0C5921ED}" type="presParOf" srcId="{82AD08A1-04F2-4396-A268-A0A8FD0B6A7D}" destId="{6D2D59E7-452E-4769-A98F-8755BB85B451}" srcOrd="2" destOrd="0" presId="urn:microsoft.com/office/officeart/2005/8/layout/target3"/>
    <dgm:cxn modelId="{B66149E4-DFF4-4199-9BB9-84D31089D191}" type="presParOf" srcId="{82AD08A1-04F2-4396-A268-A0A8FD0B6A7D}" destId="{7AFF8DFE-362F-409B-80FD-8ECA6F3C06BB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B3DD8A-61DB-4F1B-B779-FEFA493AD307}">
      <dsp:nvSpPr>
        <dsp:cNvPr id="0" name=""/>
        <dsp:cNvSpPr/>
      </dsp:nvSpPr>
      <dsp:spPr>
        <a:xfrm>
          <a:off x="0" y="1411"/>
          <a:ext cx="3868615" cy="6015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7525D2-F749-40FD-B651-535867B78332}">
      <dsp:nvSpPr>
        <dsp:cNvPr id="0" name=""/>
        <dsp:cNvSpPr/>
      </dsp:nvSpPr>
      <dsp:spPr>
        <a:xfrm>
          <a:off x="181959" y="136753"/>
          <a:ext cx="330836" cy="3308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97BC0C-DE21-4E69-8162-0F2F8EC41EEC}">
      <dsp:nvSpPr>
        <dsp:cNvPr id="0" name=""/>
        <dsp:cNvSpPr/>
      </dsp:nvSpPr>
      <dsp:spPr>
        <a:xfrm>
          <a:off x="694755" y="1411"/>
          <a:ext cx="3173859" cy="60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661" tIns="63661" rIns="63661" bIns="6366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u="sng" kern="1200"/>
            <a:t>- My Assumptions:</a:t>
          </a:r>
          <a:endParaRPr lang="en-US" sz="1400" kern="1200"/>
        </a:p>
      </dsp:txBody>
      <dsp:txXfrm>
        <a:off x="694755" y="1411"/>
        <a:ext cx="3173859" cy="601520"/>
      </dsp:txXfrm>
    </dsp:sp>
    <dsp:sp modelId="{728C084C-10F6-485A-A1DA-E0E8EE71E15F}">
      <dsp:nvSpPr>
        <dsp:cNvPr id="0" name=""/>
        <dsp:cNvSpPr/>
      </dsp:nvSpPr>
      <dsp:spPr>
        <a:xfrm>
          <a:off x="0" y="753311"/>
          <a:ext cx="3868615" cy="6015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4B5C2E-704A-4FFF-8FA5-D5625F01C509}">
      <dsp:nvSpPr>
        <dsp:cNvPr id="0" name=""/>
        <dsp:cNvSpPr/>
      </dsp:nvSpPr>
      <dsp:spPr>
        <a:xfrm>
          <a:off x="181959" y="888653"/>
          <a:ext cx="330836" cy="3308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F5E42B-9189-467A-987C-908DC07AAA9B}">
      <dsp:nvSpPr>
        <dsp:cNvPr id="0" name=""/>
        <dsp:cNvSpPr/>
      </dsp:nvSpPr>
      <dsp:spPr>
        <a:xfrm>
          <a:off x="694755" y="753311"/>
          <a:ext cx="3173859" cy="60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661" tIns="63661" rIns="63661" bIns="6366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1) The controller set up and shutdown procedures are not modeled.</a:t>
          </a:r>
          <a:endParaRPr lang="en-US" sz="1400" kern="1200"/>
        </a:p>
      </dsp:txBody>
      <dsp:txXfrm>
        <a:off x="694755" y="753311"/>
        <a:ext cx="3173859" cy="601520"/>
      </dsp:txXfrm>
    </dsp:sp>
    <dsp:sp modelId="{0C8954F5-1887-407D-855B-21D82CA48DE0}">
      <dsp:nvSpPr>
        <dsp:cNvPr id="0" name=""/>
        <dsp:cNvSpPr/>
      </dsp:nvSpPr>
      <dsp:spPr>
        <a:xfrm>
          <a:off x="0" y="1505211"/>
          <a:ext cx="3868615" cy="6015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7E3F14-F469-4FF5-853B-1C7E72BE8CB5}">
      <dsp:nvSpPr>
        <dsp:cNvPr id="0" name=""/>
        <dsp:cNvSpPr/>
      </dsp:nvSpPr>
      <dsp:spPr>
        <a:xfrm>
          <a:off x="181959" y="1640553"/>
          <a:ext cx="330836" cy="3308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AAA2FE-9761-40A9-AD2E-C1E673277B38}">
      <dsp:nvSpPr>
        <dsp:cNvPr id="0" name=""/>
        <dsp:cNvSpPr/>
      </dsp:nvSpPr>
      <dsp:spPr>
        <a:xfrm>
          <a:off x="694755" y="1505211"/>
          <a:ext cx="3173859" cy="60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661" tIns="63661" rIns="63661" bIns="6366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2) The controller maintenance is not modeled.</a:t>
          </a:r>
          <a:endParaRPr lang="en-US" sz="1400" kern="1200"/>
        </a:p>
      </dsp:txBody>
      <dsp:txXfrm>
        <a:off x="694755" y="1505211"/>
        <a:ext cx="3173859" cy="601520"/>
      </dsp:txXfrm>
    </dsp:sp>
    <dsp:sp modelId="{8E44E64D-3260-419B-9F9D-2402E83939C0}">
      <dsp:nvSpPr>
        <dsp:cNvPr id="0" name=""/>
        <dsp:cNvSpPr/>
      </dsp:nvSpPr>
      <dsp:spPr>
        <a:xfrm>
          <a:off x="0" y="2257112"/>
          <a:ext cx="3868615" cy="6015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0A4488-12F2-4A67-8982-F3FFE2AD7515}">
      <dsp:nvSpPr>
        <dsp:cNvPr id="0" name=""/>
        <dsp:cNvSpPr/>
      </dsp:nvSpPr>
      <dsp:spPr>
        <a:xfrm>
          <a:off x="181959" y="2392454"/>
          <a:ext cx="330836" cy="3308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88288D-B64A-46A5-9580-38F7B03F1B2C}">
      <dsp:nvSpPr>
        <dsp:cNvPr id="0" name=""/>
        <dsp:cNvSpPr/>
      </dsp:nvSpPr>
      <dsp:spPr>
        <a:xfrm>
          <a:off x="694755" y="2257112"/>
          <a:ext cx="3173859" cy="60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661" tIns="63661" rIns="63661" bIns="6366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3) The pressure sensor never fails.</a:t>
          </a:r>
          <a:endParaRPr lang="en-US" sz="1400" kern="1200"/>
        </a:p>
      </dsp:txBody>
      <dsp:txXfrm>
        <a:off x="694755" y="2257112"/>
        <a:ext cx="3173859" cy="601520"/>
      </dsp:txXfrm>
    </dsp:sp>
    <dsp:sp modelId="{0A460563-25A6-49EF-B6D8-D59199111EA4}">
      <dsp:nvSpPr>
        <dsp:cNvPr id="0" name=""/>
        <dsp:cNvSpPr/>
      </dsp:nvSpPr>
      <dsp:spPr>
        <a:xfrm>
          <a:off x="0" y="3009012"/>
          <a:ext cx="3868615" cy="6015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62392E-B86C-40A2-9D4C-24C67A16A423}">
      <dsp:nvSpPr>
        <dsp:cNvPr id="0" name=""/>
        <dsp:cNvSpPr/>
      </dsp:nvSpPr>
      <dsp:spPr>
        <a:xfrm>
          <a:off x="181959" y="3144354"/>
          <a:ext cx="330836" cy="33083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F579A2-EAF1-4579-AED1-6DAEAD02E7C8}">
      <dsp:nvSpPr>
        <dsp:cNvPr id="0" name=""/>
        <dsp:cNvSpPr/>
      </dsp:nvSpPr>
      <dsp:spPr>
        <a:xfrm>
          <a:off x="694755" y="3009012"/>
          <a:ext cx="3173859" cy="60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661" tIns="63661" rIns="63661" bIns="6366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4) The alarm never fails.</a:t>
          </a:r>
          <a:endParaRPr lang="en-US" sz="1400" kern="1200"/>
        </a:p>
      </dsp:txBody>
      <dsp:txXfrm>
        <a:off x="694755" y="3009012"/>
        <a:ext cx="3173859" cy="601520"/>
      </dsp:txXfrm>
    </dsp:sp>
    <dsp:sp modelId="{397AE3E1-CBE9-452A-B205-192495ED6EB8}">
      <dsp:nvSpPr>
        <dsp:cNvPr id="0" name=""/>
        <dsp:cNvSpPr/>
      </dsp:nvSpPr>
      <dsp:spPr>
        <a:xfrm>
          <a:off x="0" y="3760912"/>
          <a:ext cx="3868615" cy="6015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EA172D-12D3-4F6A-9667-69470D30CA74}">
      <dsp:nvSpPr>
        <dsp:cNvPr id="0" name=""/>
        <dsp:cNvSpPr/>
      </dsp:nvSpPr>
      <dsp:spPr>
        <a:xfrm>
          <a:off x="181959" y="3896254"/>
          <a:ext cx="330836" cy="33083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D78843-AC89-4445-9D58-9DAB86039C4D}">
      <dsp:nvSpPr>
        <dsp:cNvPr id="0" name=""/>
        <dsp:cNvSpPr/>
      </dsp:nvSpPr>
      <dsp:spPr>
        <a:xfrm>
          <a:off x="694755" y="3760912"/>
          <a:ext cx="3173859" cy="60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661" tIns="63661" rIns="63661" bIns="6366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5) The controller never faces a power cut.</a:t>
          </a:r>
          <a:endParaRPr lang="en-US" sz="1400" kern="1200"/>
        </a:p>
      </dsp:txBody>
      <dsp:txXfrm>
        <a:off x="694755" y="3760912"/>
        <a:ext cx="3173859" cy="6015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5CE415-DCA6-4511-BE93-BE04FAA78AA7}">
      <dsp:nvSpPr>
        <dsp:cNvPr id="0" name=""/>
        <dsp:cNvSpPr/>
      </dsp:nvSpPr>
      <dsp:spPr>
        <a:xfrm>
          <a:off x="91388" y="1135545"/>
          <a:ext cx="689640" cy="68964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FB431C-63AD-4F5D-9B7D-D0F7CE091201}">
      <dsp:nvSpPr>
        <dsp:cNvPr id="0" name=""/>
        <dsp:cNvSpPr/>
      </dsp:nvSpPr>
      <dsp:spPr>
        <a:xfrm>
          <a:off x="236212" y="1280370"/>
          <a:ext cx="399991" cy="3999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2D6287-1BFC-4FE0-9565-C743B06111EA}">
      <dsp:nvSpPr>
        <dsp:cNvPr id="0" name=""/>
        <dsp:cNvSpPr/>
      </dsp:nvSpPr>
      <dsp:spPr>
        <a:xfrm>
          <a:off x="928809" y="1135545"/>
          <a:ext cx="1625581" cy="689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o Core: </a:t>
          </a:r>
          <a:r>
            <a:rPr lang="en-US" sz="1100" kern="1200" dirty="0"/>
            <a:t>32-bit ARM Cortex-M3 CPU, running at up to 72MHz</a:t>
          </a:r>
          <a:br>
            <a:rPr lang="en-US" sz="1100" kern="1200" dirty="0"/>
          </a:br>
          <a:endParaRPr lang="en-US" sz="1100" kern="1200" dirty="0"/>
        </a:p>
      </dsp:txBody>
      <dsp:txXfrm>
        <a:off x="928809" y="1135545"/>
        <a:ext cx="1625581" cy="689640"/>
      </dsp:txXfrm>
    </dsp:sp>
    <dsp:sp modelId="{62B917E2-4945-45F0-AB9D-C447A227DACC}">
      <dsp:nvSpPr>
        <dsp:cNvPr id="0" name=""/>
        <dsp:cNvSpPr/>
      </dsp:nvSpPr>
      <dsp:spPr>
        <a:xfrm>
          <a:off x="2837636" y="1135545"/>
          <a:ext cx="689640" cy="68964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FF1B71-0D8D-4058-A499-C32DF29D2021}">
      <dsp:nvSpPr>
        <dsp:cNvPr id="0" name=""/>
        <dsp:cNvSpPr/>
      </dsp:nvSpPr>
      <dsp:spPr>
        <a:xfrm>
          <a:off x="2982460" y="1280370"/>
          <a:ext cx="399991" cy="3999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E79E43-1CB1-443A-9C3D-C018154EE0CD}">
      <dsp:nvSpPr>
        <dsp:cNvPr id="0" name=""/>
        <dsp:cNvSpPr/>
      </dsp:nvSpPr>
      <dsp:spPr>
        <a:xfrm>
          <a:off x="3675057" y="1135545"/>
          <a:ext cx="1625581" cy="689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o Memory: </a:t>
          </a:r>
          <a:r>
            <a:rPr lang="en-US" sz="1100" kern="1200" dirty="0"/>
            <a:t>64 KB of Flash memory and 20 KB of SRAM.</a:t>
          </a:r>
          <a:br>
            <a:rPr lang="en-US" sz="1100" kern="1200" dirty="0"/>
          </a:br>
          <a:endParaRPr lang="en-US" sz="1100" kern="1200" dirty="0"/>
        </a:p>
      </dsp:txBody>
      <dsp:txXfrm>
        <a:off x="3675057" y="1135545"/>
        <a:ext cx="1625581" cy="689640"/>
      </dsp:txXfrm>
    </dsp:sp>
    <dsp:sp modelId="{0CA0F723-E6AD-4603-A3E9-714528B10B5A}">
      <dsp:nvSpPr>
        <dsp:cNvPr id="0" name=""/>
        <dsp:cNvSpPr/>
      </dsp:nvSpPr>
      <dsp:spPr>
        <a:xfrm>
          <a:off x="91388" y="2572853"/>
          <a:ext cx="689640" cy="68964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B0A695-D06D-4B86-A915-16B655AE509A}">
      <dsp:nvSpPr>
        <dsp:cNvPr id="0" name=""/>
        <dsp:cNvSpPr/>
      </dsp:nvSpPr>
      <dsp:spPr>
        <a:xfrm>
          <a:off x="236212" y="2717677"/>
          <a:ext cx="399991" cy="3999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29E9C1-AE3C-48BD-93E4-06198CE5041E}">
      <dsp:nvSpPr>
        <dsp:cNvPr id="0" name=""/>
        <dsp:cNvSpPr/>
      </dsp:nvSpPr>
      <dsp:spPr>
        <a:xfrm>
          <a:off x="928809" y="2572853"/>
          <a:ext cx="1625581" cy="689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o Peripherals: </a:t>
          </a:r>
          <a:r>
            <a:rPr lang="en-US" sz="1100" kern="1200" dirty="0"/>
            <a:t>Includes two 12-bit ADCs, three general purpose 16-bit timers, one PWM timer,  and various                           communication interfaces like  I2C, SPI, USART, USB, and CAN.</a:t>
          </a:r>
        </a:p>
      </dsp:txBody>
      <dsp:txXfrm>
        <a:off x="928809" y="2572853"/>
        <a:ext cx="1625581" cy="689640"/>
      </dsp:txXfrm>
    </dsp:sp>
    <dsp:sp modelId="{E63ED80D-07E4-4F62-AD22-FA1C65DA632E}">
      <dsp:nvSpPr>
        <dsp:cNvPr id="0" name=""/>
        <dsp:cNvSpPr/>
      </dsp:nvSpPr>
      <dsp:spPr>
        <a:xfrm>
          <a:off x="2837636" y="2572853"/>
          <a:ext cx="689640" cy="68964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73AC1B-0DB6-4C98-8DDB-8FD0C12732A5}">
      <dsp:nvSpPr>
        <dsp:cNvPr id="0" name=""/>
        <dsp:cNvSpPr/>
      </dsp:nvSpPr>
      <dsp:spPr>
        <a:xfrm>
          <a:off x="2982460" y="2717677"/>
          <a:ext cx="399991" cy="3999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BBCE03-FD16-42EB-A601-181A73A96ED8}">
      <dsp:nvSpPr>
        <dsp:cNvPr id="0" name=""/>
        <dsp:cNvSpPr/>
      </dsp:nvSpPr>
      <dsp:spPr>
        <a:xfrm>
          <a:off x="3675057" y="2572853"/>
          <a:ext cx="1625581" cy="689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o Power: </a:t>
          </a:r>
          <a:r>
            <a:rPr lang="en-US" sz="1100" kern="1200" dirty="0"/>
            <a:t>Operates from a 2.0 to 3.6 V power supply and includes several  power-saving modes.</a:t>
          </a:r>
        </a:p>
      </dsp:txBody>
      <dsp:txXfrm>
        <a:off x="3675057" y="2572853"/>
        <a:ext cx="1625581" cy="6896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842B15-6E4E-4180-9E3A-2B4AB4D79A42}">
      <dsp:nvSpPr>
        <dsp:cNvPr id="0" name=""/>
        <dsp:cNvSpPr/>
      </dsp:nvSpPr>
      <dsp:spPr>
        <a:xfrm>
          <a:off x="4195" y="0"/>
          <a:ext cx="4292089" cy="8863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i="1" kern="1200" dirty="0"/>
            <a:t>Symbol Tables:- </a:t>
          </a:r>
          <a:endParaRPr lang="en-US" sz="3200" kern="1200" dirty="0"/>
        </a:p>
      </dsp:txBody>
      <dsp:txXfrm>
        <a:off x="30155" y="25960"/>
        <a:ext cx="4240169" cy="8344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C56D45-F4A6-4B7A-9131-CD8D25A7613C}">
      <dsp:nvSpPr>
        <dsp:cNvPr id="0" name=""/>
        <dsp:cNvSpPr/>
      </dsp:nvSpPr>
      <dsp:spPr>
        <a:xfrm>
          <a:off x="0" y="0"/>
          <a:ext cx="495327" cy="495327"/>
        </a:xfrm>
        <a:prstGeom prst="pie">
          <a:avLst>
            <a:gd name="adj1" fmla="val 5400000"/>
            <a:gd name="adj2" fmla="val 162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2D59E7-452E-4769-A98F-8755BB85B451}">
      <dsp:nvSpPr>
        <dsp:cNvPr id="0" name=""/>
        <dsp:cNvSpPr/>
      </dsp:nvSpPr>
      <dsp:spPr>
        <a:xfrm>
          <a:off x="227305" y="0"/>
          <a:ext cx="3421659" cy="495327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Section_Tables</a:t>
          </a:r>
          <a:endParaRPr lang="en-US" sz="2800" b="1" i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27305" y="0"/>
        <a:ext cx="3421659" cy="4953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264157-FCDF-445B-9021-7EAE56E55239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4E6500-C1CA-4503-B423-86C3ADEB7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34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4E6500-C1CA-4503-B423-86C3ADEB738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362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58291-0509-B1A6-6BF5-2E8DFBF86A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F751CA-66A9-E706-AC4D-FD99254D68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19E4FA-98A1-5726-F691-C0227F01B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4B441-A1C7-44C8-B628-D6FF7B08D339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9DB1A-0A5E-00AF-2C4F-FC03A8E8A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682B5-88F3-C7BE-8FD9-2EFE58569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D78ED-3A46-4A8A-B023-35320A4CE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61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ED45D-F046-BFEE-54F5-28F1685F7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8BD510-5A2A-D846-6881-718B7A0F6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AE6F0-26C7-5CFF-C7E4-6F8C0E2A3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4B441-A1C7-44C8-B628-D6FF7B08D339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08A7C-B8AC-2963-B78E-0F37D0BF1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84E1E-D9D4-DD01-F523-402E563B4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D78ED-3A46-4A8A-B023-35320A4CE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90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37AF7D-8D8B-E7D9-F1C1-1C6B938654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D94974-434D-DBFF-7021-50E27FFF9A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68C45-D10D-20FF-B382-5F5242C7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4B441-A1C7-44C8-B628-D6FF7B08D339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53BED-2697-A57F-CD8B-5893409C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29EA1-02F6-DB78-3B60-0BED1A019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D78ED-3A46-4A8A-B023-35320A4CE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774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A4553-2A58-67BB-0C08-F3BABDB56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5B3E8-08FD-C325-A6D6-03FD53B29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F292C-30AC-7FA8-51B0-696A143FC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4B441-A1C7-44C8-B628-D6FF7B08D339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2AABE5-24F9-44FD-B64D-30DF73371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6C65F-EC75-5037-8EA5-DAF88533A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D78ED-3A46-4A8A-B023-35320A4CE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475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68E28-9511-FA5E-E60A-E40112A68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BED925-B657-0DFF-367E-6D29525EF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72A1E-1663-DBC9-F2AC-9FF54F9C1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4B441-A1C7-44C8-B628-D6FF7B08D339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58DD6-41DF-F0DE-76E9-B5D46FB19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C2ECF-47AC-E4E1-F1F5-F707CE54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D78ED-3A46-4A8A-B023-35320A4CE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399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C3EE1-65A3-7ACC-DCD1-516DB99C7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57E07-B6B4-FFBB-46F5-9C20F27B7E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8F9D69-5739-CA3B-2F36-E79AAB29E7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4C137A-B5D8-8F40-3F17-32748C336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4B441-A1C7-44C8-B628-D6FF7B08D339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95CCB1-19AA-B140-8213-B41EE5CBC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C762B4-D323-D073-46B7-3AA489853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D78ED-3A46-4A8A-B023-35320A4CE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857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48257-FE72-3B1E-7A55-6A1C7773C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D0328-40C8-D784-5EAF-9D15B0AA3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2EBE7F-C271-5224-8AE9-F3ACA62F9D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C438C4-91A4-2FB3-AD5A-B2182DC097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1D71F4-8F52-EF25-437F-8504A59D1A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A1CE54-4F0A-1B1F-A4D8-832B64BDE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4B441-A1C7-44C8-B628-D6FF7B08D339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A1115-EB8C-8094-7245-45132A7D1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61320-A902-6888-95BB-10E996C25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D78ED-3A46-4A8A-B023-35320A4CE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85C48-0C93-AF6E-F570-BC50E4E0E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D69293-9192-D2EF-8D54-BE30FD4DF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4B441-A1C7-44C8-B628-D6FF7B08D339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8B64F-0580-F5AA-4B03-778B901D5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4D432D-72B5-19E7-9D6E-6B3981C14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D78ED-3A46-4A8A-B023-35320A4CE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364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B67DBB-165C-7D52-A113-F155D5287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4B441-A1C7-44C8-B628-D6FF7B08D339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42C9A3-76B5-856A-2D8F-191799D8D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40747-6E9C-742E-6F3A-5268B46B5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D78ED-3A46-4A8A-B023-35320A4CE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318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1EA9D-4275-0581-B781-8428203B2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42C0E-8F09-9F91-1C32-0D1A7E894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D077AF-E074-0EE2-9B72-52BBE5F06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92705-710F-8588-A731-6D11D679E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4B441-A1C7-44C8-B628-D6FF7B08D339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44514B-2D96-C777-4EE3-51180AA97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9A242B-1E62-0BA1-DB73-A9F6370E7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D78ED-3A46-4A8A-B023-35320A4CE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856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78D51-E067-ADCE-3649-AC69272DF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B38297-8945-AACA-B132-F049D56DE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FD7235-595F-722E-46E4-8BD21DB34F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B862D6-92B1-5A67-EDC6-8A1C0EE38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4B441-A1C7-44C8-B628-D6FF7B08D339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4A7330-1852-0EC9-B3B4-6714D710E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727C30-934A-D593-F8BB-57E85C673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D78ED-3A46-4A8A-B023-35320A4CE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360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5E0B2C-7B88-2E68-C73A-4C6444442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9B39F-2BE5-8B54-4CBA-60A47DBEEB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3E49A-2968-2A09-D903-D21D59F7A3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14B441-A1C7-44C8-B628-D6FF7B08D339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DB11E-A10C-A5B3-8D13-E835202257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BC733-4C8E-69F7-190D-A78B5582F5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0D78ED-3A46-4A8A-B023-35320A4CE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893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3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4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tx2">
              <a:lumMod val="75000"/>
              <a:lumOff val="2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65E714-36D4-1133-4B5F-B11FD479CFA9}"/>
              </a:ext>
            </a:extLst>
          </p:cNvPr>
          <p:cNvSpPr txBox="1"/>
          <p:nvPr/>
        </p:nvSpPr>
        <p:spPr>
          <a:xfrm>
            <a:off x="1069999" y="2312290"/>
            <a:ext cx="4873601" cy="557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b="1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Name: </a:t>
            </a:r>
            <a:r>
              <a:rPr lang="en-US" sz="2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Abdullah Mahmoud ghazal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5F79DC-6699-DE97-A47E-6726F39CEBAF}"/>
              </a:ext>
            </a:extLst>
          </p:cNvPr>
          <p:cNvSpPr txBox="1"/>
          <p:nvPr/>
        </p:nvSpPr>
        <p:spPr>
          <a:xfrm>
            <a:off x="3990212" y="609060"/>
            <a:ext cx="3906775" cy="584775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Term Project(1)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15AD47-371F-9A42-727D-911B7047DD7F}"/>
              </a:ext>
            </a:extLst>
          </p:cNvPr>
          <p:cNvSpPr txBox="1"/>
          <p:nvPr/>
        </p:nvSpPr>
        <p:spPr>
          <a:xfrm>
            <a:off x="1069999" y="2175767"/>
            <a:ext cx="9801081" cy="1008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  <a:spcAft>
                <a:spcPts val="600"/>
              </a:spcAft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 page</a:t>
            </a:r>
            <a:r>
              <a:rPr lang="en-US" sz="2000" b="1" dirty="0"/>
              <a:t>: https://www.learn-in-depth-store.com/profile/abdallahghazal60/profile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A40B4C-9AB8-2115-ECAB-959FC5503465}"/>
              </a:ext>
            </a:extLst>
          </p:cNvPr>
          <p:cNvSpPr txBox="1"/>
          <p:nvPr/>
        </p:nvSpPr>
        <p:spPr>
          <a:xfrm>
            <a:off x="1069999" y="2665141"/>
            <a:ext cx="8725017" cy="1008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  <a:spcAft>
                <a:spcPts val="600"/>
              </a:spcAft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 LinkedIn</a:t>
            </a:r>
            <a:r>
              <a:rPr lang="en-US" sz="2000" b="1" dirty="0"/>
              <a:t>: https://www.linkedin.com/in/abdullah-ghazal-364117247/</a:t>
            </a:r>
          </a:p>
        </p:txBody>
      </p:sp>
      <p:sp>
        <p:nvSpPr>
          <p:cNvPr id="26" name="AutoShape 6" descr="Image of ">
            <a:extLst>
              <a:ext uri="{FF2B5EF4-FFF2-40B4-BE49-F238E27FC236}">
                <a16:creationId xmlns:a16="http://schemas.microsoft.com/office/drawing/2014/main" id="{32B68611-4878-BAFA-C5B8-30702CB899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Scroll: Horizontal 38">
            <a:extLst>
              <a:ext uri="{FF2B5EF4-FFF2-40B4-BE49-F238E27FC236}">
                <a16:creationId xmlns:a16="http://schemas.microsoft.com/office/drawing/2014/main" id="{53A6C182-CB6E-2C0E-FC2C-359812369F1C}"/>
              </a:ext>
            </a:extLst>
          </p:cNvPr>
          <p:cNvSpPr/>
          <p:nvPr/>
        </p:nvSpPr>
        <p:spPr>
          <a:xfrm>
            <a:off x="556959" y="1658781"/>
            <a:ext cx="10314121" cy="2550825"/>
          </a:xfrm>
          <a:custGeom>
            <a:avLst/>
            <a:gdLst>
              <a:gd name="connsiteX0" fmla="*/ 10314121 w 10314121"/>
              <a:gd name="connsiteY0" fmla="*/ 159427 h 2550825"/>
              <a:gd name="connsiteX1" fmla="*/ 10154694 w 10314121"/>
              <a:gd name="connsiteY1" fmla="*/ 318854 h 2550825"/>
              <a:gd name="connsiteX2" fmla="*/ 10154694 w 10314121"/>
              <a:gd name="connsiteY2" fmla="*/ 159427 h 2550825"/>
              <a:gd name="connsiteX3" fmla="*/ 10074981 w 10314121"/>
              <a:gd name="connsiteY3" fmla="*/ 239140 h 2550825"/>
              <a:gd name="connsiteX4" fmla="*/ 9995268 w 10314121"/>
              <a:gd name="connsiteY4" fmla="*/ 159427 h 2550825"/>
              <a:gd name="connsiteX5" fmla="*/ 9995268 w 10314121"/>
              <a:gd name="connsiteY5" fmla="*/ 318853 h 2550825"/>
              <a:gd name="connsiteX6" fmla="*/ 9142828 w 10314121"/>
              <a:gd name="connsiteY6" fmla="*/ 318853 h 2550825"/>
              <a:gd name="connsiteX7" fmla="*/ 8683823 w 10314121"/>
              <a:gd name="connsiteY7" fmla="*/ 318853 h 2550825"/>
              <a:gd name="connsiteX8" fmla="*/ 8224817 w 10314121"/>
              <a:gd name="connsiteY8" fmla="*/ 318853 h 2550825"/>
              <a:gd name="connsiteX9" fmla="*/ 7569094 w 10314121"/>
              <a:gd name="connsiteY9" fmla="*/ 318853 h 2550825"/>
              <a:gd name="connsiteX10" fmla="*/ 6815013 w 10314121"/>
              <a:gd name="connsiteY10" fmla="*/ 318853 h 2550825"/>
              <a:gd name="connsiteX11" fmla="*/ 6454365 w 10314121"/>
              <a:gd name="connsiteY11" fmla="*/ 318853 h 2550825"/>
              <a:gd name="connsiteX12" fmla="*/ 5798643 w 10314121"/>
              <a:gd name="connsiteY12" fmla="*/ 318853 h 2550825"/>
              <a:gd name="connsiteX13" fmla="*/ 5142920 w 10314121"/>
              <a:gd name="connsiteY13" fmla="*/ 318853 h 2550825"/>
              <a:gd name="connsiteX14" fmla="*/ 4487197 w 10314121"/>
              <a:gd name="connsiteY14" fmla="*/ 318853 h 2550825"/>
              <a:gd name="connsiteX15" fmla="*/ 3733116 w 10314121"/>
              <a:gd name="connsiteY15" fmla="*/ 318853 h 2550825"/>
              <a:gd name="connsiteX16" fmla="*/ 2979035 w 10314121"/>
              <a:gd name="connsiteY16" fmla="*/ 318853 h 2550825"/>
              <a:gd name="connsiteX17" fmla="*/ 2224954 w 10314121"/>
              <a:gd name="connsiteY17" fmla="*/ 318853 h 2550825"/>
              <a:gd name="connsiteX18" fmla="*/ 1864306 w 10314121"/>
              <a:gd name="connsiteY18" fmla="*/ 318853 h 2550825"/>
              <a:gd name="connsiteX19" fmla="*/ 1405300 w 10314121"/>
              <a:gd name="connsiteY19" fmla="*/ 318853 h 2550825"/>
              <a:gd name="connsiteX20" fmla="*/ 159427 w 10314121"/>
              <a:gd name="connsiteY20" fmla="*/ 318853 h 2550825"/>
              <a:gd name="connsiteX21" fmla="*/ 0 w 10314121"/>
              <a:gd name="connsiteY21" fmla="*/ 478280 h 2550825"/>
              <a:gd name="connsiteX22" fmla="*/ 0 w 10314121"/>
              <a:gd name="connsiteY22" fmla="*/ 1115986 h 2550825"/>
              <a:gd name="connsiteX23" fmla="*/ 0 w 10314121"/>
              <a:gd name="connsiteY23" fmla="*/ 1753692 h 2550825"/>
              <a:gd name="connsiteX24" fmla="*/ 0 w 10314121"/>
              <a:gd name="connsiteY24" fmla="*/ 2391398 h 2550825"/>
              <a:gd name="connsiteX25" fmla="*/ 159427 w 10314121"/>
              <a:gd name="connsiteY25" fmla="*/ 2550825 h 2550825"/>
              <a:gd name="connsiteX26" fmla="*/ 318854 w 10314121"/>
              <a:gd name="connsiteY26" fmla="*/ 2391398 h 2550825"/>
              <a:gd name="connsiteX27" fmla="*/ 318853 w 10314121"/>
              <a:gd name="connsiteY27" fmla="*/ 2231972 h 2550825"/>
              <a:gd name="connsiteX28" fmla="*/ 1171293 w 10314121"/>
              <a:gd name="connsiteY28" fmla="*/ 2231972 h 2550825"/>
              <a:gd name="connsiteX29" fmla="*/ 1925374 w 10314121"/>
              <a:gd name="connsiteY29" fmla="*/ 2231972 h 2550825"/>
              <a:gd name="connsiteX30" fmla="*/ 2384380 w 10314121"/>
              <a:gd name="connsiteY30" fmla="*/ 2231972 h 2550825"/>
              <a:gd name="connsiteX31" fmla="*/ 2745027 w 10314121"/>
              <a:gd name="connsiteY31" fmla="*/ 2231972 h 2550825"/>
              <a:gd name="connsiteX32" fmla="*/ 3204033 w 10314121"/>
              <a:gd name="connsiteY32" fmla="*/ 2231972 h 2550825"/>
              <a:gd name="connsiteX33" fmla="*/ 3958114 w 10314121"/>
              <a:gd name="connsiteY33" fmla="*/ 2231972 h 2550825"/>
              <a:gd name="connsiteX34" fmla="*/ 4417120 w 10314121"/>
              <a:gd name="connsiteY34" fmla="*/ 2231972 h 2550825"/>
              <a:gd name="connsiteX35" fmla="*/ 4777768 w 10314121"/>
              <a:gd name="connsiteY35" fmla="*/ 2231972 h 2550825"/>
              <a:gd name="connsiteX36" fmla="*/ 5236774 w 10314121"/>
              <a:gd name="connsiteY36" fmla="*/ 2231972 h 2550825"/>
              <a:gd name="connsiteX37" fmla="*/ 5794138 w 10314121"/>
              <a:gd name="connsiteY37" fmla="*/ 2231972 h 2550825"/>
              <a:gd name="connsiteX38" fmla="*/ 6449861 w 10314121"/>
              <a:gd name="connsiteY38" fmla="*/ 2231972 h 2550825"/>
              <a:gd name="connsiteX39" fmla="*/ 6908866 w 10314121"/>
              <a:gd name="connsiteY39" fmla="*/ 2231972 h 2550825"/>
              <a:gd name="connsiteX40" fmla="*/ 7761306 w 10314121"/>
              <a:gd name="connsiteY40" fmla="*/ 2231972 h 2550825"/>
              <a:gd name="connsiteX41" fmla="*/ 8417029 w 10314121"/>
              <a:gd name="connsiteY41" fmla="*/ 2231972 h 2550825"/>
              <a:gd name="connsiteX42" fmla="*/ 9269468 w 10314121"/>
              <a:gd name="connsiteY42" fmla="*/ 2231972 h 2550825"/>
              <a:gd name="connsiteX43" fmla="*/ 10154694 w 10314121"/>
              <a:gd name="connsiteY43" fmla="*/ 2231972 h 2550825"/>
              <a:gd name="connsiteX44" fmla="*/ 10314121 w 10314121"/>
              <a:gd name="connsiteY44" fmla="*/ 2072545 h 2550825"/>
              <a:gd name="connsiteX45" fmla="*/ 10314121 w 10314121"/>
              <a:gd name="connsiteY45" fmla="*/ 1453970 h 2550825"/>
              <a:gd name="connsiteX46" fmla="*/ 10314121 w 10314121"/>
              <a:gd name="connsiteY46" fmla="*/ 816264 h 2550825"/>
              <a:gd name="connsiteX47" fmla="*/ 10314121 w 10314121"/>
              <a:gd name="connsiteY47" fmla="*/ 159427 h 2550825"/>
              <a:gd name="connsiteX48" fmla="*/ 159427 w 10314121"/>
              <a:gd name="connsiteY48" fmla="*/ 637706 h 2550825"/>
              <a:gd name="connsiteX49" fmla="*/ 318854 w 10314121"/>
              <a:gd name="connsiteY49" fmla="*/ 478279 h 2550825"/>
              <a:gd name="connsiteX50" fmla="*/ 239141 w 10314121"/>
              <a:gd name="connsiteY50" fmla="*/ 398566 h 2550825"/>
              <a:gd name="connsiteX51" fmla="*/ 159428 w 10314121"/>
              <a:gd name="connsiteY51" fmla="*/ 478279 h 2550825"/>
              <a:gd name="connsiteX52" fmla="*/ 159427 w 10314121"/>
              <a:gd name="connsiteY52" fmla="*/ 637706 h 2550825"/>
              <a:gd name="connsiteX0" fmla="*/ 159427 w 10314121"/>
              <a:gd name="connsiteY0" fmla="*/ 637706 h 2550825"/>
              <a:gd name="connsiteX1" fmla="*/ 318854 w 10314121"/>
              <a:gd name="connsiteY1" fmla="*/ 478279 h 2550825"/>
              <a:gd name="connsiteX2" fmla="*/ 239141 w 10314121"/>
              <a:gd name="connsiteY2" fmla="*/ 398566 h 2550825"/>
              <a:gd name="connsiteX3" fmla="*/ 159428 w 10314121"/>
              <a:gd name="connsiteY3" fmla="*/ 478279 h 2550825"/>
              <a:gd name="connsiteX4" fmla="*/ 159427 w 10314121"/>
              <a:gd name="connsiteY4" fmla="*/ 637706 h 2550825"/>
              <a:gd name="connsiteX5" fmla="*/ 10154694 w 10314121"/>
              <a:gd name="connsiteY5" fmla="*/ 318853 h 2550825"/>
              <a:gd name="connsiteX6" fmla="*/ 10314121 w 10314121"/>
              <a:gd name="connsiteY6" fmla="*/ 159426 h 2550825"/>
              <a:gd name="connsiteX7" fmla="*/ 10154694 w 10314121"/>
              <a:gd name="connsiteY7" fmla="*/ -1 h 2550825"/>
              <a:gd name="connsiteX8" fmla="*/ 9995267 w 10314121"/>
              <a:gd name="connsiteY8" fmla="*/ 159426 h 2550825"/>
              <a:gd name="connsiteX9" fmla="*/ 10074980 w 10314121"/>
              <a:gd name="connsiteY9" fmla="*/ 239139 h 2550825"/>
              <a:gd name="connsiteX10" fmla="*/ 10154693 w 10314121"/>
              <a:gd name="connsiteY10" fmla="*/ 159426 h 2550825"/>
              <a:gd name="connsiteX11" fmla="*/ 10154694 w 10314121"/>
              <a:gd name="connsiteY11" fmla="*/ 318853 h 2550825"/>
              <a:gd name="connsiteX0" fmla="*/ 0 w 10314121"/>
              <a:gd name="connsiteY0" fmla="*/ 478280 h 2550825"/>
              <a:gd name="connsiteX1" fmla="*/ 159427 w 10314121"/>
              <a:gd name="connsiteY1" fmla="*/ 318853 h 2550825"/>
              <a:gd name="connsiteX2" fmla="*/ 716791 w 10314121"/>
              <a:gd name="connsiteY2" fmla="*/ 318853 h 2550825"/>
              <a:gd name="connsiteX3" fmla="*/ 1372514 w 10314121"/>
              <a:gd name="connsiteY3" fmla="*/ 318853 h 2550825"/>
              <a:gd name="connsiteX4" fmla="*/ 2224954 w 10314121"/>
              <a:gd name="connsiteY4" fmla="*/ 318853 h 2550825"/>
              <a:gd name="connsiteX5" fmla="*/ 2880676 w 10314121"/>
              <a:gd name="connsiteY5" fmla="*/ 318853 h 2550825"/>
              <a:gd name="connsiteX6" fmla="*/ 3634757 w 10314121"/>
              <a:gd name="connsiteY6" fmla="*/ 318853 h 2550825"/>
              <a:gd name="connsiteX7" fmla="*/ 3995405 w 10314121"/>
              <a:gd name="connsiteY7" fmla="*/ 318853 h 2550825"/>
              <a:gd name="connsiteX8" fmla="*/ 4847845 w 10314121"/>
              <a:gd name="connsiteY8" fmla="*/ 318853 h 2550825"/>
              <a:gd name="connsiteX9" fmla="*/ 5405209 w 10314121"/>
              <a:gd name="connsiteY9" fmla="*/ 318853 h 2550825"/>
              <a:gd name="connsiteX10" fmla="*/ 6159290 w 10314121"/>
              <a:gd name="connsiteY10" fmla="*/ 318853 h 2550825"/>
              <a:gd name="connsiteX11" fmla="*/ 6519938 w 10314121"/>
              <a:gd name="connsiteY11" fmla="*/ 318853 h 2550825"/>
              <a:gd name="connsiteX12" fmla="*/ 7372377 w 10314121"/>
              <a:gd name="connsiteY12" fmla="*/ 318853 h 2550825"/>
              <a:gd name="connsiteX13" fmla="*/ 7929741 w 10314121"/>
              <a:gd name="connsiteY13" fmla="*/ 318853 h 2550825"/>
              <a:gd name="connsiteX14" fmla="*/ 8585464 w 10314121"/>
              <a:gd name="connsiteY14" fmla="*/ 318853 h 2550825"/>
              <a:gd name="connsiteX15" fmla="*/ 9044470 w 10314121"/>
              <a:gd name="connsiteY15" fmla="*/ 318853 h 2550825"/>
              <a:gd name="connsiteX16" fmla="*/ 9995268 w 10314121"/>
              <a:gd name="connsiteY16" fmla="*/ 318853 h 2550825"/>
              <a:gd name="connsiteX17" fmla="*/ 9995268 w 10314121"/>
              <a:gd name="connsiteY17" fmla="*/ 159427 h 2550825"/>
              <a:gd name="connsiteX18" fmla="*/ 10154695 w 10314121"/>
              <a:gd name="connsiteY18" fmla="*/ 0 h 2550825"/>
              <a:gd name="connsiteX19" fmla="*/ 10314122 w 10314121"/>
              <a:gd name="connsiteY19" fmla="*/ 159427 h 2550825"/>
              <a:gd name="connsiteX20" fmla="*/ 10314121 w 10314121"/>
              <a:gd name="connsiteY20" fmla="*/ 2072545 h 2550825"/>
              <a:gd name="connsiteX21" fmla="*/ 10154694 w 10314121"/>
              <a:gd name="connsiteY21" fmla="*/ 2231972 h 2550825"/>
              <a:gd name="connsiteX22" fmla="*/ 9597330 w 10314121"/>
              <a:gd name="connsiteY22" fmla="*/ 2231972 h 2550825"/>
              <a:gd name="connsiteX23" fmla="*/ 8843249 w 10314121"/>
              <a:gd name="connsiteY23" fmla="*/ 2231972 h 2550825"/>
              <a:gd name="connsiteX24" fmla="*/ 7990809 w 10314121"/>
              <a:gd name="connsiteY24" fmla="*/ 2231972 h 2550825"/>
              <a:gd name="connsiteX25" fmla="*/ 7630161 w 10314121"/>
              <a:gd name="connsiteY25" fmla="*/ 2231972 h 2550825"/>
              <a:gd name="connsiteX26" fmla="*/ 7269514 w 10314121"/>
              <a:gd name="connsiteY26" fmla="*/ 2231972 h 2550825"/>
              <a:gd name="connsiteX27" fmla="*/ 6417074 w 10314121"/>
              <a:gd name="connsiteY27" fmla="*/ 2231972 h 2550825"/>
              <a:gd name="connsiteX28" fmla="*/ 5859710 w 10314121"/>
              <a:gd name="connsiteY28" fmla="*/ 2231972 h 2550825"/>
              <a:gd name="connsiteX29" fmla="*/ 5007271 w 10314121"/>
              <a:gd name="connsiteY29" fmla="*/ 2231972 h 2550825"/>
              <a:gd name="connsiteX30" fmla="*/ 4449906 w 10314121"/>
              <a:gd name="connsiteY30" fmla="*/ 2231972 h 2550825"/>
              <a:gd name="connsiteX31" fmla="*/ 3695825 w 10314121"/>
              <a:gd name="connsiteY31" fmla="*/ 2231972 h 2550825"/>
              <a:gd name="connsiteX32" fmla="*/ 3236819 w 10314121"/>
              <a:gd name="connsiteY32" fmla="*/ 2231972 h 2550825"/>
              <a:gd name="connsiteX33" fmla="*/ 2581096 w 10314121"/>
              <a:gd name="connsiteY33" fmla="*/ 2231972 h 2550825"/>
              <a:gd name="connsiteX34" fmla="*/ 1925374 w 10314121"/>
              <a:gd name="connsiteY34" fmla="*/ 2231972 h 2550825"/>
              <a:gd name="connsiteX35" fmla="*/ 1368009 w 10314121"/>
              <a:gd name="connsiteY35" fmla="*/ 2231972 h 2550825"/>
              <a:gd name="connsiteX36" fmla="*/ 318853 w 10314121"/>
              <a:gd name="connsiteY36" fmla="*/ 2231972 h 2550825"/>
              <a:gd name="connsiteX37" fmla="*/ 318853 w 10314121"/>
              <a:gd name="connsiteY37" fmla="*/ 2391398 h 2550825"/>
              <a:gd name="connsiteX38" fmla="*/ 159426 w 10314121"/>
              <a:gd name="connsiteY38" fmla="*/ 2550825 h 2550825"/>
              <a:gd name="connsiteX39" fmla="*/ -1 w 10314121"/>
              <a:gd name="connsiteY39" fmla="*/ 2391398 h 2550825"/>
              <a:gd name="connsiteX40" fmla="*/ 0 w 10314121"/>
              <a:gd name="connsiteY40" fmla="*/ 478280 h 2550825"/>
              <a:gd name="connsiteX41" fmla="*/ 9995268 w 10314121"/>
              <a:gd name="connsiteY41" fmla="*/ 318853 h 2550825"/>
              <a:gd name="connsiteX42" fmla="*/ 10154694 w 10314121"/>
              <a:gd name="connsiteY42" fmla="*/ 318853 h 2550825"/>
              <a:gd name="connsiteX43" fmla="*/ 10314121 w 10314121"/>
              <a:gd name="connsiteY43" fmla="*/ 159426 h 2550825"/>
              <a:gd name="connsiteX44" fmla="*/ 10154694 w 10314121"/>
              <a:gd name="connsiteY44" fmla="*/ 318853 h 2550825"/>
              <a:gd name="connsiteX45" fmla="*/ 10154694 w 10314121"/>
              <a:gd name="connsiteY45" fmla="*/ 159427 h 2550825"/>
              <a:gd name="connsiteX46" fmla="*/ 10074981 w 10314121"/>
              <a:gd name="connsiteY46" fmla="*/ 239140 h 2550825"/>
              <a:gd name="connsiteX47" fmla="*/ 9995268 w 10314121"/>
              <a:gd name="connsiteY47" fmla="*/ 159427 h 2550825"/>
              <a:gd name="connsiteX48" fmla="*/ 159427 w 10314121"/>
              <a:gd name="connsiteY48" fmla="*/ 637706 h 2550825"/>
              <a:gd name="connsiteX49" fmla="*/ 159427 w 10314121"/>
              <a:gd name="connsiteY49" fmla="*/ 478280 h 2550825"/>
              <a:gd name="connsiteX50" fmla="*/ 239140 w 10314121"/>
              <a:gd name="connsiteY50" fmla="*/ 398567 h 2550825"/>
              <a:gd name="connsiteX51" fmla="*/ 318853 w 10314121"/>
              <a:gd name="connsiteY51" fmla="*/ 478280 h 2550825"/>
              <a:gd name="connsiteX52" fmla="*/ 159426 w 10314121"/>
              <a:gd name="connsiteY52" fmla="*/ 637707 h 2550825"/>
              <a:gd name="connsiteX53" fmla="*/ -1 w 10314121"/>
              <a:gd name="connsiteY53" fmla="*/ 478280 h 2550825"/>
              <a:gd name="connsiteX54" fmla="*/ 318853 w 10314121"/>
              <a:gd name="connsiteY54" fmla="*/ 478280 h 2550825"/>
              <a:gd name="connsiteX55" fmla="*/ 318853 w 10314121"/>
              <a:gd name="connsiteY55" fmla="*/ 1080381 h 2550825"/>
              <a:gd name="connsiteX56" fmla="*/ 318853 w 10314121"/>
              <a:gd name="connsiteY56" fmla="*/ 1612334 h 2550825"/>
              <a:gd name="connsiteX57" fmla="*/ 318853 w 10314121"/>
              <a:gd name="connsiteY57" fmla="*/ 2231972 h 255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0314121" h="2550825" stroke="0" extrusionOk="0">
                <a:moveTo>
                  <a:pt x="10314121" y="159427"/>
                </a:moveTo>
                <a:cubicBezTo>
                  <a:pt x="10244003" y="235784"/>
                  <a:pt x="10189192" y="272384"/>
                  <a:pt x="10154694" y="318854"/>
                </a:cubicBezTo>
                <a:cubicBezTo>
                  <a:pt x="10160473" y="242456"/>
                  <a:pt x="10155668" y="235383"/>
                  <a:pt x="10154694" y="159427"/>
                </a:cubicBezTo>
                <a:cubicBezTo>
                  <a:pt x="10154169" y="206351"/>
                  <a:pt x="10112311" y="235478"/>
                  <a:pt x="10074981" y="239140"/>
                </a:cubicBezTo>
                <a:cubicBezTo>
                  <a:pt x="10033291" y="240255"/>
                  <a:pt x="10001900" y="204238"/>
                  <a:pt x="9995268" y="159427"/>
                </a:cubicBezTo>
                <a:cubicBezTo>
                  <a:pt x="9993523" y="193484"/>
                  <a:pt x="9989684" y="273963"/>
                  <a:pt x="9995268" y="318853"/>
                </a:cubicBezTo>
                <a:cubicBezTo>
                  <a:pt x="9738050" y="334872"/>
                  <a:pt x="9561568" y="301338"/>
                  <a:pt x="9142828" y="318853"/>
                </a:cubicBezTo>
                <a:cubicBezTo>
                  <a:pt x="8724088" y="336368"/>
                  <a:pt x="8831449" y="299808"/>
                  <a:pt x="8683823" y="318853"/>
                </a:cubicBezTo>
                <a:cubicBezTo>
                  <a:pt x="8536197" y="337898"/>
                  <a:pt x="8371874" y="296173"/>
                  <a:pt x="8224817" y="318853"/>
                </a:cubicBezTo>
                <a:cubicBezTo>
                  <a:pt x="8077760" y="341533"/>
                  <a:pt x="7809769" y="312691"/>
                  <a:pt x="7569094" y="318853"/>
                </a:cubicBezTo>
                <a:cubicBezTo>
                  <a:pt x="7328419" y="325015"/>
                  <a:pt x="6977089" y="354878"/>
                  <a:pt x="6815013" y="318853"/>
                </a:cubicBezTo>
                <a:cubicBezTo>
                  <a:pt x="6652937" y="282828"/>
                  <a:pt x="6578923" y="336808"/>
                  <a:pt x="6454365" y="318853"/>
                </a:cubicBezTo>
                <a:cubicBezTo>
                  <a:pt x="6329807" y="300898"/>
                  <a:pt x="5950837" y="320264"/>
                  <a:pt x="5798643" y="318853"/>
                </a:cubicBezTo>
                <a:cubicBezTo>
                  <a:pt x="5646449" y="317442"/>
                  <a:pt x="5414312" y="342906"/>
                  <a:pt x="5142920" y="318853"/>
                </a:cubicBezTo>
                <a:cubicBezTo>
                  <a:pt x="4871528" y="294800"/>
                  <a:pt x="4722260" y="315146"/>
                  <a:pt x="4487197" y="318853"/>
                </a:cubicBezTo>
                <a:cubicBezTo>
                  <a:pt x="4252134" y="322560"/>
                  <a:pt x="3976344" y="306593"/>
                  <a:pt x="3733116" y="318853"/>
                </a:cubicBezTo>
                <a:cubicBezTo>
                  <a:pt x="3489888" y="331113"/>
                  <a:pt x="3154264" y="324960"/>
                  <a:pt x="2979035" y="318853"/>
                </a:cubicBezTo>
                <a:cubicBezTo>
                  <a:pt x="2803806" y="312746"/>
                  <a:pt x="2423497" y="338506"/>
                  <a:pt x="2224954" y="318853"/>
                </a:cubicBezTo>
                <a:cubicBezTo>
                  <a:pt x="2026411" y="299200"/>
                  <a:pt x="1964713" y="301026"/>
                  <a:pt x="1864306" y="318853"/>
                </a:cubicBezTo>
                <a:cubicBezTo>
                  <a:pt x="1763899" y="336680"/>
                  <a:pt x="1531932" y="305534"/>
                  <a:pt x="1405300" y="318853"/>
                </a:cubicBezTo>
                <a:cubicBezTo>
                  <a:pt x="1278668" y="332172"/>
                  <a:pt x="748402" y="265863"/>
                  <a:pt x="159427" y="318853"/>
                </a:cubicBezTo>
                <a:cubicBezTo>
                  <a:pt x="67526" y="319058"/>
                  <a:pt x="4420" y="398983"/>
                  <a:pt x="0" y="478280"/>
                </a:cubicBezTo>
                <a:cubicBezTo>
                  <a:pt x="10952" y="709008"/>
                  <a:pt x="-27133" y="961725"/>
                  <a:pt x="0" y="1115986"/>
                </a:cubicBezTo>
                <a:cubicBezTo>
                  <a:pt x="27133" y="1270247"/>
                  <a:pt x="11409" y="1623686"/>
                  <a:pt x="0" y="1753692"/>
                </a:cubicBezTo>
                <a:cubicBezTo>
                  <a:pt x="-11409" y="1883698"/>
                  <a:pt x="11996" y="2197229"/>
                  <a:pt x="0" y="2391398"/>
                </a:cubicBezTo>
                <a:cubicBezTo>
                  <a:pt x="2190" y="2486376"/>
                  <a:pt x="91155" y="2557747"/>
                  <a:pt x="159427" y="2550825"/>
                </a:cubicBezTo>
                <a:cubicBezTo>
                  <a:pt x="252573" y="2567994"/>
                  <a:pt x="329818" y="2476224"/>
                  <a:pt x="318854" y="2391398"/>
                </a:cubicBezTo>
                <a:cubicBezTo>
                  <a:pt x="329152" y="2335997"/>
                  <a:pt x="321259" y="2287096"/>
                  <a:pt x="318853" y="2231972"/>
                </a:cubicBezTo>
                <a:cubicBezTo>
                  <a:pt x="558893" y="2216820"/>
                  <a:pt x="774400" y="2265508"/>
                  <a:pt x="1171293" y="2231972"/>
                </a:cubicBezTo>
                <a:cubicBezTo>
                  <a:pt x="1568186" y="2198436"/>
                  <a:pt x="1643492" y="2224812"/>
                  <a:pt x="1925374" y="2231972"/>
                </a:cubicBezTo>
                <a:cubicBezTo>
                  <a:pt x="2207256" y="2239132"/>
                  <a:pt x="2198816" y="2229816"/>
                  <a:pt x="2384380" y="2231972"/>
                </a:cubicBezTo>
                <a:cubicBezTo>
                  <a:pt x="2569944" y="2234128"/>
                  <a:pt x="2591928" y="2239327"/>
                  <a:pt x="2745027" y="2231972"/>
                </a:cubicBezTo>
                <a:cubicBezTo>
                  <a:pt x="2898126" y="2224617"/>
                  <a:pt x="3023937" y="2226812"/>
                  <a:pt x="3204033" y="2231972"/>
                </a:cubicBezTo>
                <a:cubicBezTo>
                  <a:pt x="3384129" y="2237132"/>
                  <a:pt x="3691217" y="2247906"/>
                  <a:pt x="3958114" y="2231972"/>
                </a:cubicBezTo>
                <a:cubicBezTo>
                  <a:pt x="4225011" y="2216038"/>
                  <a:pt x="4262387" y="2234640"/>
                  <a:pt x="4417120" y="2231972"/>
                </a:cubicBezTo>
                <a:cubicBezTo>
                  <a:pt x="4571853" y="2229304"/>
                  <a:pt x="4647938" y="2228413"/>
                  <a:pt x="4777768" y="2231972"/>
                </a:cubicBezTo>
                <a:cubicBezTo>
                  <a:pt x="4907598" y="2235531"/>
                  <a:pt x="5070388" y="2226515"/>
                  <a:pt x="5236774" y="2231972"/>
                </a:cubicBezTo>
                <a:cubicBezTo>
                  <a:pt x="5403160" y="2237429"/>
                  <a:pt x="5681382" y="2234721"/>
                  <a:pt x="5794138" y="2231972"/>
                </a:cubicBezTo>
                <a:cubicBezTo>
                  <a:pt x="5906894" y="2229223"/>
                  <a:pt x="6216729" y="2243633"/>
                  <a:pt x="6449861" y="2231972"/>
                </a:cubicBezTo>
                <a:cubicBezTo>
                  <a:pt x="6682993" y="2220311"/>
                  <a:pt x="6726909" y="2253664"/>
                  <a:pt x="6908866" y="2231972"/>
                </a:cubicBezTo>
                <a:cubicBezTo>
                  <a:pt x="7090823" y="2210280"/>
                  <a:pt x="7511082" y="2218189"/>
                  <a:pt x="7761306" y="2231972"/>
                </a:cubicBezTo>
                <a:cubicBezTo>
                  <a:pt x="8011530" y="2245755"/>
                  <a:pt x="8178297" y="2209178"/>
                  <a:pt x="8417029" y="2231972"/>
                </a:cubicBezTo>
                <a:cubicBezTo>
                  <a:pt x="8655761" y="2254766"/>
                  <a:pt x="9010362" y="2235087"/>
                  <a:pt x="9269468" y="2231972"/>
                </a:cubicBezTo>
                <a:cubicBezTo>
                  <a:pt x="9528574" y="2228857"/>
                  <a:pt x="9922344" y="2268891"/>
                  <a:pt x="10154694" y="2231972"/>
                </a:cubicBezTo>
                <a:cubicBezTo>
                  <a:pt x="10238240" y="2248466"/>
                  <a:pt x="10325224" y="2141895"/>
                  <a:pt x="10314121" y="2072545"/>
                </a:cubicBezTo>
                <a:cubicBezTo>
                  <a:pt x="10308871" y="1927161"/>
                  <a:pt x="10316092" y="1648967"/>
                  <a:pt x="10314121" y="1453970"/>
                </a:cubicBezTo>
                <a:cubicBezTo>
                  <a:pt x="10312150" y="1258974"/>
                  <a:pt x="10292604" y="1091439"/>
                  <a:pt x="10314121" y="816264"/>
                </a:cubicBezTo>
                <a:cubicBezTo>
                  <a:pt x="10335638" y="541089"/>
                  <a:pt x="10330009" y="425129"/>
                  <a:pt x="10314121" y="159427"/>
                </a:cubicBezTo>
                <a:close/>
                <a:moveTo>
                  <a:pt x="159427" y="637706"/>
                </a:moveTo>
                <a:cubicBezTo>
                  <a:pt x="250762" y="632590"/>
                  <a:pt x="335672" y="553094"/>
                  <a:pt x="318854" y="478279"/>
                </a:cubicBezTo>
                <a:cubicBezTo>
                  <a:pt x="328901" y="433475"/>
                  <a:pt x="284114" y="394891"/>
                  <a:pt x="239141" y="398566"/>
                </a:cubicBezTo>
                <a:cubicBezTo>
                  <a:pt x="196144" y="394708"/>
                  <a:pt x="157413" y="444265"/>
                  <a:pt x="159428" y="478279"/>
                </a:cubicBezTo>
                <a:cubicBezTo>
                  <a:pt x="155509" y="527221"/>
                  <a:pt x="163454" y="587806"/>
                  <a:pt x="159427" y="637706"/>
                </a:cubicBezTo>
                <a:close/>
              </a:path>
              <a:path w="10314121" h="2550825" fill="darkenLess" stroke="0" extrusionOk="0">
                <a:moveTo>
                  <a:pt x="159427" y="637706"/>
                </a:moveTo>
                <a:cubicBezTo>
                  <a:pt x="244389" y="638569"/>
                  <a:pt x="298231" y="573562"/>
                  <a:pt x="318854" y="478279"/>
                </a:cubicBezTo>
                <a:cubicBezTo>
                  <a:pt x="318698" y="426483"/>
                  <a:pt x="275148" y="401540"/>
                  <a:pt x="239141" y="398566"/>
                </a:cubicBezTo>
                <a:cubicBezTo>
                  <a:pt x="194436" y="408871"/>
                  <a:pt x="155929" y="431188"/>
                  <a:pt x="159428" y="478279"/>
                </a:cubicBezTo>
                <a:cubicBezTo>
                  <a:pt x="163865" y="531824"/>
                  <a:pt x="146817" y="583359"/>
                  <a:pt x="159427" y="637706"/>
                </a:cubicBezTo>
                <a:close/>
                <a:moveTo>
                  <a:pt x="10154694" y="318853"/>
                </a:moveTo>
                <a:cubicBezTo>
                  <a:pt x="10237324" y="321227"/>
                  <a:pt x="10303375" y="234959"/>
                  <a:pt x="10314121" y="159426"/>
                </a:cubicBezTo>
                <a:cubicBezTo>
                  <a:pt x="10314656" y="64599"/>
                  <a:pt x="10231660" y="16096"/>
                  <a:pt x="10154694" y="-1"/>
                </a:cubicBezTo>
                <a:cubicBezTo>
                  <a:pt x="10059464" y="17925"/>
                  <a:pt x="9986192" y="73557"/>
                  <a:pt x="9995267" y="159426"/>
                </a:cubicBezTo>
                <a:cubicBezTo>
                  <a:pt x="9995766" y="204820"/>
                  <a:pt x="10028516" y="238715"/>
                  <a:pt x="10074980" y="239139"/>
                </a:cubicBezTo>
                <a:cubicBezTo>
                  <a:pt x="10118723" y="231848"/>
                  <a:pt x="10155748" y="201430"/>
                  <a:pt x="10154693" y="159426"/>
                </a:cubicBezTo>
                <a:cubicBezTo>
                  <a:pt x="10159701" y="207359"/>
                  <a:pt x="10164541" y="258929"/>
                  <a:pt x="10154694" y="318853"/>
                </a:cubicBezTo>
                <a:close/>
              </a:path>
              <a:path w="10314121" h="2550825" fill="none" extrusionOk="0">
                <a:moveTo>
                  <a:pt x="0" y="478280"/>
                </a:moveTo>
                <a:cubicBezTo>
                  <a:pt x="13799" y="378559"/>
                  <a:pt x="72376" y="324486"/>
                  <a:pt x="159427" y="318853"/>
                </a:cubicBezTo>
                <a:cubicBezTo>
                  <a:pt x="293821" y="298259"/>
                  <a:pt x="590788" y="329770"/>
                  <a:pt x="716791" y="318853"/>
                </a:cubicBezTo>
                <a:cubicBezTo>
                  <a:pt x="842794" y="307936"/>
                  <a:pt x="1215061" y="307289"/>
                  <a:pt x="1372514" y="318853"/>
                </a:cubicBezTo>
                <a:cubicBezTo>
                  <a:pt x="1529967" y="330417"/>
                  <a:pt x="2001585" y="295977"/>
                  <a:pt x="2224954" y="318853"/>
                </a:cubicBezTo>
                <a:cubicBezTo>
                  <a:pt x="2448323" y="341729"/>
                  <a:pt x="2604282" y="338180"/>
                  <a:pt x="2880676" y="318853"/>
                </a:cubicBezTo>
                <a:cubicBezTo>
                  <a:pt x="3157070" y="299526"/>
                  <a:pt x="3334680" y="326499"/>
                  <a:pt x="3634757" y="318853"/>
                </a:cubicBezTo>
                <a:cubicBezTo>
                  <a:pt x="3934834" y="311207"/>
                  <a:pt x="3840467" y="330607"/>
                  <a:pt x="3995405" y="318853"/>
                </a:cubicBezTo>
                <a:cubicBezTo>
                  <a:pt x="4150343" y="307099"/>
                  <a:pt x="4481947" y="353318"/>
                  <a:pt x="4847845" y="318853"/>
                </a:cubicBezTo>
                <a:cubicBezTo>
                  <a:pt x="5213743" y="284388"/>
                  <a:pt x="5133925" y="330401"/>
                  <a:pt x="5405209" y="318853"/>
                </a:cubicBezTo>
                <a:cubicBezTo>
                  <a:pt x="5676493" y="307305"/>
                  <a:pt x="5853143" y="303332"/>
                  <a:pt x="6159290" y="318853"/>
                </a:cubicBezTo>
                <a:cubicBezTo>
                  <a:pt x="6465437" y="334374"/>
                  <a:pt x="6348527" y="329179"/>
                  <a:pt x="6519938" y="318853"/>
                </a:cubicBezTo>
                <a:cubicBezTo>
                  <a:pt x="6691349" y="308527"/>
                  <a:pt x="6966940" y="360895"/>
                  <a:pt x="7372377" y="318853"/>
                </a:cubicBezTo>
                <a:cubicBezTo>
                  <a:pt x="7777814" y="276811"/>
                  <a:pt x="7777354" y="343380"/>
                  <a:pt x="7929741" y="318853"/>
                </a:cubicBezTo>
                <a:cubicBezTo>
                  <a:pt x="8082128" y="294326"/>
                  <a:pt x="8386646" y="296245"/>
                  <a:pt x="8585464" y="318853"/>
                </a:cubicBezTo>
                <a:cubicBezTo>
                  <a:pt x="8784282" y="341461"/>
                  <a:pt x="8849009" y="341032"/>
                  <a:pt x="9044470" y="318853"/>
                </a:cubicBezTo>
                <a:cubicBezTo>
                  <a:pt x="9239931" y="296674"/>
                  <a:pt x="9684406" y="338992"/>
                  <a:pt x="9995268" y="318853"/>
                </a:cubicBezTo>
                <a:cubicBezTo>
                  <a:pt x="10001445" y="261733"/>
                  <a:pt x="10000962" y="206461"/>
                  <a:pt x="9995268" y="159427"/>
                </a:cubicBezTo>
                <a:cubicBezTo>
                  <a:pt x="9997866" y="90881"/>
                  <a:pt x="10045378" y="-5092"/>
                  <a:pt x="10154695" y="0"/>
                </a:cubicBezTo>
                <a:cubicBezTo>
                  <a:pt x="10242229" y="-14008"/>
                  <a:pt x="10301005" y="60002"/>
                  <a:pt x="10314122" y="159427"/>
                </a:cubicBezTo>
                <a:cubicBezTo>
                  <a:pt x="10224179" y="903022"/>
                  <a:pt x="10371323" y="1469130"/>
                  <a:pt x="10314121" y="2072545"/>
                </a:cubicBezTo>
                <a:cubicBezTo>
                  <a:pt x="10323497" y="2159243"/>
                  <a:pt x="10247101" y="2233862"/>
                  <a:pt x="10154694" y="2231972"/>
                </a:cubicBezTo>
                <a:cubicBezTo>
                  <a:pt x="10030607" y="2230077"/>
                  <a:pt x="9812024" y="2233576"/>
                  <a:pt x="9597330" y="2231972"/>
                </a:cubicBezTo>
                <a:cubicBezTo>
                  <a:pt x="9382636" y="2230368"/>
                  <a:pt x="9198615" y="2207104"/>
                  <a:pt x="8843249" y="2231972"/>
                </a:cubicBezTo>
                <a:cubicBezTo>
                  <a:pt x="8487883" y="2256840"/>
                  <a:pt x="8267338" y="2256666"/>
                  <a:pt x="7990809" y="2231972"/>
                </a:cubicBezTo>
                <a:cubicBezTo>
                  <a:pt x="7714280" y="2207278"/>
                  <a:pt x="7784116" y="2215099"/>
                  <a:pt x="7630161" y="2231972"/>
                </a:cubicBezTo>
                <a:cubicBezTo>
                  <a:pt x="7476206" y="2248845"/>
                  <a:pt x="7383054" y="2218655"/>
                  <a:pt x="7269514" y="2231972"/>
                </a:cubicBezTo>
                <a:cubicBezTo>
                  <a:pt x="7155974" y="2245289"/>
                  <a:pt x="6689947" y="2240241"/>
                  <a:pt x="6417074" y="2231972"/>
                </a:cubicBezTo>
                <a:cubicBezTo>
                  <a:pt x="6144201" y="2223703"/>
                  <a:pt x="5987006" y="2239686"/>
                  <a:pt x="5859710" y="2231972"/>
                </a:cubicBezTo>
                <a:cubicBezTo>
                  <a:pt x="5732414" y="2224258"/>
                  <a:pt x="5282901" y="2249054"/>
                  <a:pt x="5007271" y="2231972"/>
                </a:cubicBezTo>
                <a:cubicBezTo>
                  <a:pt x="4731641" y="2214890"/>
                  <a:pt x="4631344" y="2236274"/>
                  <a:pt x="4449906" y="2231972"/>
                </a:cubicBezTo>
                <a:cubicBezTo>
                  <a:pt x="4268468" y="2227670"/>
                  <a:pt x="3917355" y="2220021"/>
                  <a:pt x="3695825" y="2231972"/>
                </a:cubicBezTo>
                <a:cubicBezTo>
                  <a:pt x="3474295" y="2243923"/>
                  <a:pt x="3364521" y="2223629"/>
                  <a:pt x="3236819" y="2231972"/>
                </a:cubicBezTo>
                <a:cubicBezTo>
                  <a:pt x="3109117" y="2240315"/>
                  <a:pt x="2887072" y="2232964"/>
                  <a:pt x="2581096" y="2231972"/>
                </a:cubicBezTo>
                <a:cubicBezTo>
                  <a:pt x="2275120" y="2230980"/>
                  <a:pt x="2066667" y="2216125"/>
                  <a:pt x="1925374" y="2231972"/>
                </a:cubicBezTo>
                <a:cubicBezTo>
                  <a:pt x="1784081" y="2247819"/>
                  <a:pt x="1594512" y="2244270"/>
                  <a:pt x="1368009" y="2231972"/>
                </a:cubicBezTo>
                <a:cubicBezTo>
                  <a:pt x="1141506" y="2219674"/>
                  <a:pt x="572206" y="2265364"/>
                  <a:pt x="318853" y="2231972"/>
                </a:cubicBezTo>
                <a:cubicBezTo>
                  <a:pt x="320436" y="2284599"/>
                  <a:pt x="315984" y="2346970"/>
                  <a:pt x="318853" y="2391398"/>
                </a:cubicBezTo>
                <a:cubicBezTo>
                  <a:pt x="322313" y="2488973"/>
                  <a:pt x="259853" y="2544725"/>
                  <a:pt x="159426" y="2550825"/>
                </a:cubicBezTo>
                <a:cubicBezTo>
                  <a:pt x="71165" y="2553170"/>
                  <a:pt x="1658" y="2481797"/>
                  <a:pt x="-1" y="2391398"/>
                </a:cubicBezTo>
                <a:cubicBezTo>
                  <a:pt x="32418" y="1721850"/>
                  <a:pt x="-73079" y="1142295"/>
                  <a:pt x="0" y="478280"/>
                </a:cubicBezTo>
                <a:close/>
                <a:moveTo>
                  <a:pt x="9995268" y="318853"/>
                </a:moveTo>
                <a:cubicBezTo>
                  <a:pt x="10071339" y="311838"/>
                  <a:pt x="10084973" y="317198"/>
                  <a:pt x="10154694" y="318853"/>
                </a:cubicBezTo>
                <a:cubicBezTo>
                  <a:pt x="10243766" y="329519"/>
                  <a:pt x="10322617" y="252573"/>
                  <a:pt x="10314121" y="159426"/>
                </a:cubicBezTo>
                <a:moveTo>
                  <a:pt x="10154694" y="318853"/>
                </a:moveTo>
                <a:cubicBezTo>
                  <a:pt x="10156958" y="262018"/>
                  <a:pt x="10158396" y="216556"/>
                  <a:pt x="10154694" y="159427"/>
                </a:cubicBezTo>
                <a:cubicBezTo>
                  <a:pt x="10157607" y="203297"/>
                  <a:pt x="10120268" y="236126"/>
                  <a:pt x="10074981" y="239140"/>
                </a:cubicBezTo>
                <a:cubicBezTo>
                  <a:pt x="10037386" y="235565"/>
                  <a:pt x="9995671" y="209219"/>
                  <a:pt x="9995268" y="159427"/>
                </a:cubicBezTo>
                <a:moveTo>
                  <a:pt x="159427" y="637706"/>
                </a:moveTo>
                <a:cubicBezTo>
                  <a:pt x="163936" y="591602"/>
                  <a:pt x="166781" y="548978"/>
                  <a:pt x="159427" y="478280"/>
                </a:cubicBezTo>
                <a:cubicBezTo>
                  <a:pt x="159831" y="435853"/>
                  <a:pt x="192373" y="396750"/>
                  <a:pt x="239140" y="398567"/>
                </a:cubicBezTo>
                <a:cubicBezTo>
                  <a:pt x="274610" y="393025"/>
                  <a:pt x="316407" y="427589"/>
                  <a:pt x="318853" y="478280"/>
                </a:cubicBezTo>
                <a:cubicBezTo>
                  <a:pt x="311142" y="546756"/>
                  <a:pt x="240910" y="631516"/>
                  <a:pt x="159426" y="637707"/>
                </a:cubicBezTo>
                <a:cubicBezTo>
                  <a:pt x="57497" y="627829"/>
                  <a:pt x="-17317" y="573546"/>
                  <a:pt x="-1" y="478280"/>
                </a:cubicBezTo>
                <a:moveTo>
                  <a:pt x="318853" y="478280"/>
                </a:moveTo>
                <a:cubicBezTo>
                  <a:pt x="294264" y="668284"/>
                  <a:pt x="310197" y="877423"/>
                  <a:pt x="318853" y="1080381"/>
                </a:cubicBezTo>
                <a:cubicBezTo>
                  <a:pt x="327509" y="1283339"/>
                  <a:pt x="330867" y="1404079"/>
                  <a:pt x="318853" y="1612334"/>
                </a:cubicBezTo>
                <a:cubicBezTo>
                  <a:pt x="306839" y="1820589"/>
                  <a:pt x="306889" y="2107460"/>
                  <a:pt x="318853" y="2231972"/>
                </a:cubicBezTo>
              </a:path>
            </a:pathLst>
          </a:custGeom>
          <a:noFill/>
          <a:ln cap="rnd" cmpd="thickThin">
            <a:solidFill>
              <a:schemeClr val="accent2">
                <a:lumMod val="50000"/>
              </a:schemeClr>
            </a:solidFill>
            <a:bevel/>
            <a:headEnd type="triangle"/>
            <a:extLst>
              <a:ext uri="{C807C97D-BFC1-408E-A445-0C87EB9F89A2}">
                <ask:lineSketchStyleProps xmlns:ask="http://schemas.microsoft.com/office/drawing/2018/sketchyshapes" sd="1219033472">
                  <a:prstGeom prst="horizontalScroll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glow rad="101600">
              <a:schemeClr val="accent1">
                <a:alpha val="47000"/>
              </a:schemeClr>
            </a:glow>
            <a:outerShdw blurRad="76200" dir="13500000" sx="54000" sy="54000" algn="ctr" rotWithShape="0">
              <a:schemeClr val="tx2">
                <a:alpha val="0"/>
              </a:scheme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2">
                      <a:lumMod val="90000"/>
                      <a:lumOff val="10000"/>
                    </a:schemeClr>
                  </a:solidFill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17500" dist="50800" dir="5400000" sx="41000" sy="41000" algn="ctr" rotWithShape="0">
                    <a:srgbClr val="000000"/>
                  </a:outerShdw>
                </a:effectLst>
              </a:rPr>
              <a:t>`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AC99E56-2F27-92C2-3EE7-9A099F9B3BE3}"/>
              </a:ext>
            </a:extLst>
          </p:cNvPr>
          <p:cNvSpPr/>
          <p:nvPr/>
        </p:nvSpPr>
        <p:spPr>
          <a:xfrm>
            <a:off x="3857953" y="4209606"/>
            <a:ext cx="4039034" cy="2280865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316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66F619-C363-9942-11E3-4C29F2843E43}"/>
              </a:ext>
            </a:extLst>
          </p:cNvPr>
          <p:cNvSpPr txBox="1"/>
          <p:nvPr/>
        </p:nvSpPr>
        <p:spPr>
          <a:xfrm>
            <a:off x="645066" y="2031101"/>
            <a:ext cx="4282984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2-  Activity Diagram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diagram of a process&#10;&#10;Description automatically generated">
            <a:extLst>
              <a:ext uri="{FF2B5EF4-FFF2-40B4-BE49-F238E27FC236}">
                <a16:creationId xmlns:a16="http://schemas.microsoft.com/office/drawing/2014/main" id="{A05460A1-1E41-E88C-BF2A-208EB090E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331" y="650494"/>
            <a:ext cx="4924831" cy="532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327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19046-27D4-1266-6923-6A422834AB83}"/>
              </a:ext>
            </a:extLst>
          </p:cNvPr>
          <p:cNvSpPr txBox="1"/>
          <p:nvPr/>
        </p:nvSpPr>
        <p:spPr>
          <a:xfrm>
            <a:off x="9267909" y="2023110"/>
            <a:ext cx="2469624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 i="1" u="sng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Sequence Diagram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diagram with text and symbols&#10;&#10;Description automatically generated">
            <a:extLst>
              <a:ext uri="{FF2B5EF4-FFF2-40B4-BE49-F238E27FC236}">
                <a16:creationId xmlns:a16="http://schemas.microsoft.com/office/drawing/2014/main" id="{C53CB84C-0CAF-84B7-2790-88A5BF622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38" y="1039331"/>
            <a:ext cx="7608304" cy="4850293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403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D605E3-766F-AD25-A84E-6DC1E73870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1073" y="1396685"/>
            <a:ext cx="4619937" cy="40786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System Design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8CC773-DC25-4BD3-4087-AD784E8E9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70153" y="1526033"/>
            <a:ext cx="5536397" cy="3935281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algn="l">
              <a:lnSpc>
                <a:spcPct val="200000"/>
              </a:lnSpc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1- Block Diagram</a:t>
            </a:r>
            <a:b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2- Pressure Sensor</a:t>
            </a:r>
            <a:b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3- Main Algorithm</a:t>
            </a:r>
            <a:b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4- Alarm Actuator</a:t>
            </a:r>
          </a:p>
        </p:txBody>
      </p:sp>
    </p:spTree>
    <p:extLst>
      <p:ext uri="{BB962C8B-B14F-4D97-AF65-F5344CB8AC3E}">
        <p14:creationId xmlns:p14="http://schemas.microsoft.com/office/powerpoint/2010/main" val="852005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E22359E4-350C-4B4C-903D-CD1B2BA31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2A542E6-1924-4FE2-89D1-3CB19468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F353183-2147-472B-AD7D-4A085FF6A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AAA42C8-A082-4DFD-A5F3-FC9EF825B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CB5FC5A2-E1DC-4DFE-9837-1EA5E869A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864" y="549275"/>
            <a:ext cx="11088686" cy="57579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09092C-3613-5DC9-49E3-667FEFA5A030}"/>
              </a:ext>
            </a:extLst>
          </p:cNvPr>
          <p:cNvSpPr txBox="1"/>
          <p:nvPr/>
        </p:nvSpPr>
        <p:spPr>
          <a:xfrm>
            <a:off x="652648" y="2989163"/>
            <a:ext cx="3553427" cy="1369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i="1" u="sng" dirty="0">
                <a:solidFill>
                  <a:schemeClr val="tx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1-Block Diagram:-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2024ACE-D556-4A21-9B17-7CA3E82DA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19625" y="549273"/>
            <a:ext cx="7021250" cy="5757924"/>
            <a:chOff x="4656138" y="0"/>
            <a:chExt cx="6983409" cy="6308725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27A47B5-1D69-47DA-8BBA-FE75FCAA3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4656138" y="0"/>
              <a:ext cx="6982794" cy="63087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5068B72-E376-4FE8-9F05-44E757434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4656138" y="0"/>
              <a:ext cx="6983409" cy="6308725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7DC2B55-5BFC-4180-9FE3-261FEF00BC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4656138" y="0"/>
              <a:ext cx="6983409" cy="630872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2A6B2BD-1D76-1085-19B5-596E04DBD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587" y="1145894"/>
            <a:ext cx="7773610" cy="4872941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0494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2F687420-BEB4-45CD-8226-339BE553B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304E76-C552-63BF-4D64-0E3DC0ACE07F}"/>
              </a:ext>
            </a:extLst>
          </p:cNvPr>
          <p:cNvSpPr txBox="1"/>
          <p:nvPr/>
        </p:nvSpPr>
        <p:spPr>
          <a:xfrm>
            <a:off x="645066" y="2031101"/>
            <a:ext cx="4282984" cy="16569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2- Pressure Sensor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diagram of a flowchart&#10;&#10;Description automatically generated">
            <a:extLst>
              <a:ext uri="{FF2B5EF4-FFF2-40B4-BE49-F238E27FC236}">
                <a16:creationId xmlns:a16="http://schemas.microsoft.com/office/drawing/2014/main" id="{E1EF036E-1508-D2C8-8EAA-99255831A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"/>
          <a:stretch/>
        </p:blipFill>
        <p:spPr>
          <a:xfrm>
            <a:off x="5822066" y="650493"/>
            <a:ext cx="5793690" cy="548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837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B1CA1B-FE82-7A58-9E8C-3A3CB7A8C326}"/>
              </a:ext>
            </a:extLst>
          </p:cNvPr>
          <p:cNvSpPr txBox="1"/>
          <p:nvPr/>
        </p:nvSpPr>
        <p:spPr>
          <a:xfrm>
            <a:off x="630936" y="2660904"/>
            <a:ext cx="3377470" cy="7498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3- Main Algorithm </a:t>
            </a:r>
          </a:p>
        </p:txBody>
      </p:sp>
      <p:pic>
        <p:nvPicPr>
          <p:cNvPr id="6" name="Picture 5" descr="A diagram of a flowchart&#10;&#10;Description automatically generated">
            <a:extLst>
              <a:ext uri="{FF2B5EF4-FFF2-40B4-BE49-F238E27FC236}">
                <a16:creationId xmlns:a16="http://schemas.microsoft.com/office/drawing/2014/main" id="{DB5FAD64-247E-CE80-3F5F-A164C46A7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8" r="12527" b="-1"/>
          <a:stretch/>
        </p:blipFill>
        <p:spPr>
          <a:xfrm>
            <a:off x="4440527" y="175473"/>
            <a:ext cx="7319352" cy="668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45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C269C9-2248-722E-DF5D-6242425730E0}"/>
              </a:ext>
            </a:extLst>
          </p:cNvPr>
          <p:cNvSpPr txBox="1"/>
          <p:nvPr/>
        </p:nvSpPr>
        <p:spPr>
          <a:xfrm>
            <a:off x="8396695" y="2005647"/>
            <a:ext cx="4380324" cy="2846070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u="sng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4- Alarm Driver: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F9CE52-3DC7-D5AB-928A-6774F99D9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38" y="944228"/>
            <a:ext cx="7608304" cy="5040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118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9A724DBA-D2D9-471E-8ED7-2015DDD95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diagram of a system&#10;&#10;Description automatically generated">
            <a:extLst>
              <a:ext uri="{FF2B5EF4-FFF2-40B4-BE49-F238E27FC236}">
                <a16:creationId xmlns:a16="http://schemas.microsoft.com/office/drawing/2014/main" id="{CC37161C-39FB-7A94-DFCA-83A150C21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734" y="650494"/>
            <a:ext cx="4033037" cy="5324142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BD89B5-B68C-BE6F-36D2-0F6686DB3018}"/>
              </a:ext>
            </a:extLst>
          </p:cNvPr>
          <p:cNvSpPr txBox="1"/>
          <p:nvPr/>
        </p:nvSpPr>
        <p:spPr>
          <a:xfrm>
            <a:off x="7239012" y="2031101"/>
            <a:ext cx="4282984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5- Alarm Monitor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581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4C28683-31A6-43AA-A9CA-1D1C42553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FB580A-BA0E-4D5E-90F4-C42767A78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0D73F0-33E7-DE83-2753-4EFC673AC0BF}"/>
              </a:ext>
            </a:extLst>
          </p:cNvPr>
          <p:cNvSpPr txBox="1"/>
          <p:nvPr/>
        </p:nvSpPr>
        <p:spPr>
          <a:xfrm>
            <a:off x="1256275" y="3655371"/>
            <a:ext cx="9679449" cy="1463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Building Process</a:t>
            </a:r>
          </a:p>
        </p:txBody>
      </p:sp>
      <p:pic>
        <p:nvPicPr>
          <p:cNvPr id="6" name="Picture 5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4B627FB2-33B2-A4AE-19A7-E2341D9E2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59" b="-1"/>
          <a:stretch/>
        </p:blipFill>
        <p:spPr>
          <a:xfrm>
            <a:off x="20" y="820992"/>
            <a:ext cx="12191980" cy="2608009"/>
          </a:xfrm>
          <a:custGeom>
            <a:avLst/>
            <a:gdLst/>
            <a:ahLst/>
            <a:cxnLst/>
            <a:rect l="l" t="t" r="r" b="b"/>
            <a:pathLst>
              <a:path w="12192000" h="2608009">
                <a:moveTo>
                  <a:pt x="0" y="0"/>
                </a:moveTo>
                <a:lnTo>
                  <a:pt x="12192000" y="0"/>
                </a:lnTo>
                <a:lnTo>
                  <a:pt x="12192000" y="2608009"/>
                </a:lnTo>
                <a:lnTo>
                  <a:pt x="0" y="2608009"/>
                </a:lnTo>
                <a:close/>
              </a:path>
            </a:pathLst>
          </a:custGeom>
        </p:spPr>
      </p:pic>
      <p:sp>
        <p:nvSpPr>
          <p:cNvPr id="15" name="!!plus graphic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381391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!!dot graphic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404320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!!circle graphic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4558353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063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D8C219F9-B22A-08F9-60CC-1CD8EF0660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1795853"/>
              </p:ext>
            </p:extLst>
          </p:nvPr>
        </p:nvGraphicFramePr>
        <p:xfrm>
          <a:off x="3418144" y="109069"/>
          <a:ext cx="4296285" cy="886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717B683-5D9E-D4C9-E37A-45214678AA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36" y="1612894"/>
            <a:ext cx="5011526" cy="42496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C398809-87A2-D132-8B83-F83144EC8026}"/>
              </a:ext>
            </a:extLst>
          </p:cNvPr>
          <p:cNvSpPr txBox="1"/>
          <p:nvPr/>
        </p:nvSpPr>
        <p:spPr>
          <a:xfrm>
            <a:off x="2118167" y="6017635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main</a:t>
            </a:r>
          </a:p>
        </p:txBody>
      </p:sp>
      <p:pic>
        <p:nvPicPr>
          <p:cNvPr id="15" name="Picture 1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A3CEAD8-5DC4-5BDB-87F6-AB62721803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742" y="1569488"/>
            <a:ext cx="5339787" cy="31298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699903-DCA9-CA12-2F17-1EA1E28AB485}"/>
              </a:ext>
            </a:extLst>
          </p:cNvPr>
          <p:cNvSpPr txBox="1"/>
          <p:nvPr/>
        </p:nvSpPr>
        <p:spPr>
          <a:xfrm>
            <a:off x="7500395" y="4826847"/>
            <a:ext cx="1599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Main_algo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92599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4" name="Rectangle 1043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0B5D9B5-7191-1A17-FFD0-B975A4477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8" r="9651"/>
          <a:stretch/>
        </p:blipFill>
        <p:spPr bwMode="auto">
          <a:xfrm>
            <a:off x="1964987" y="10"/>
            <a:ext cx="1022701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5" name="Rectangle 1044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90B0E8-C63A-BB41-4BEF-03937D3206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228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Pressure Controller</a:t>
            </a:r>
          </a:p>
        </p:txBody>
      </p:sp>
      <p:sp>
        <p:nvSpPr>
          <p:cNvPr id="8" name="AutoShape 2" descr="Image of ">
            <a:extLst>
              <a:ext uri="{FF2B5EF4-FFF2-40B4-BE49-F238E27FC236}">
                <a16:creationId xmlns:a16="http://schemas.microsoft.com/office/drawing/2014/main" id="{E1B2283C-E847-8F13-5481-94005C14AB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95353" y="35295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48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B75F77E-1A56-CC06-FA45-9DAE6C9BE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37" y="362175"/>
            <a:ext cx="4628571" cy="26380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43BDEF-5237-32F5-9993-196AB5115327}"/>
              </a:ext>
            </a:extLst>
          </p:cNvPr>
          <p:cNvSpPr txBox="1"/>
          <p:nvPr/>
        </p:nvSpPr>
        <p:spPr>
          <a:xfrm>
            <a:off x="4788192" y="6140541"/>
            <a:ext cx="1032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Driver</a:t>
            </a:r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568FAF4-A994-EBB0-3AEA-A887887AC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876" y="362175"/>
            <a:ext cx="4777972" cy="26380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02FA06-897C-FE1C-3DC9-DDB4A6E5CAF7}"/>
              </a:ext>
            </a:extLst>
          </p:cNvPr>
          <p:cNvSpPr txBox="1"/>
          <p:nvPr/>
        </p:nvSpPr>
        <p:spPr>
          <a:xfrm>
            <a:off x="6818807" y="3000270"/>
            <a:ext cx="2406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Alarm_monitor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 descr="A screen shot of a computer">
            <a:extLst>
              <a:ext uri="{FF2B5EF4-FFF2-40B4-BE49-F238E27FC236}">
                <a16:creationId xmlns:a16="http://schemas.microsoft.com/office/drawing/2014/main" id="{716ED2A6-F01C-F0AF-A217-6A9805E94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362" y="3889264"/>
            <a:ext cx="4944508" cy="22107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40B0E8-9099-7C0A-1F66-EC82984F45E9}"/>
              </a:ext>
            </a:extLst>
          </p:cNvPr>
          <p:cNvSpPr txBox="1"/>
          <p:nvPr/>
        </p:nvSpPr>
        <p:spPr>
          <a:xfrm>
            <a:off x="1305163" y="3053291"/>
            <a:ext cx="2502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Alarm_Driver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3925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43132F-E4C8-241E-1F6D-828691F31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6" y="0"/>
            <a:ext cx="4117703" cy="62038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A08F3F-DF54-CCB9-9EAF-9122A4B16E9C}"/>
              </a:ext>
            </a:extLst>
          </p:cNvPr>
          <p:cNvSpPr txBox="1"/>
          <p:nvPr/>
        </p:nvSpPr>
        <p:spPr>
          <a:xfrm>
            <a:off x="457200" y="6203838"/>
            <a:ext cx="2953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pressure_controller</a:t>
            </a:r>
            <a:endParaRPr lang="en-US" sz="2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FF65111B-9BF7-5B7D-CB3D-B48D79823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626" y="1067095"/>
            <a:ext cx="5485714" cy="23619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5F51AB-B48F-56EA-CA1E-14CC454B5EB3}"/>
              </a:ext>
            </a:extLst>
          </p:cNvPr>
          <p:cNvSpPr txBox="1"/>
          <p:nvPr/>
        </p:nvSpPr>
        <p:spPr>
          <a:xfrm>
            <a:off x="5786614" y="3715474"/>
            <a:ext cx="4053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Pressure_sensor_controller</a:t>
            </a:r>
            <a:endParaRPr lang="en-US" sz="2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169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45F5E1AE-783A-9573-148D-F2D961989E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1767254"/>
              </p:ext>
            </p:extLst>
          </p:nvPr>
        </p:nvGraphicFramePr>
        <p:xfrm>
          <a:off x="281355" y="282778"/>
          <a:ext cx="3669323" cy="495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1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B46B4DDB-63EB-9525-DCD2-4ECEC46AB8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9" y="1148861"/>
            <a:ext cx="5298830" cy="5029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4490FC-5C05-E87C-74D1-87E0CEAFE97A}"/>
              </a:ext>
            </a:extLst>
          </p:cNvPr>
          <p:cNvSpPr txBox="1"/>
          <p:nvPr/>
        </p:nvSpPr>
        <p:spPr>
          <a:xfrm>
            <a:off x="1981200" y="6283568"/>
            <a:ext cx="771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</a:t>
            </a:r>
          </a:p>
        </p:txBody>
      </p:sp>
      <p:pic>
        <p:nvPicPr>
          <p:cNvPr id="15" name="Picture 1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FCAB312-DF00-E745-A530-4B5D674E1B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980" y="1148861"/>
            <a:ext cx="6090652" cy="50291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EF0BB9-501F-6E45-CF3E-7F91BB2D1772}"/>
              </a:ext>
            </a:extLst>
          </p:cNvPr>
          <p:cNvSpPr txBox="1"/>
          <p:nvPr/>
        </p:nvSpPr>
        <p:spPr>
          <a:xfrm>
            <a:off x="7713785" y="6283567"/>
            <a:ext cx="1364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Main_algo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6200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88C743-2C81-F8FD-F27D-DA8D02860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6" y="234462"/>
            <a:ext cx="5779476" cy="56036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604586-59CA-135C-9AE9-5AF2293ECD39}"/>
              </a:ext>
            </a:extLst>
          </p:cNvPr>
          <p:cNvSpPr txBox="1"/>
          <p:nvPr/>
        </p:nvSpPr>
        <p:spPr>
          <a:xfrm>
            <a:off x="2133600" y="5978769"/>
            <a:ext cx="995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driver</a:t>
            </a:r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195B9E6-7FC6-1B87-D749-E090A85DA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6818"/>
            <a:ext cx="5882053" cy="55612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FEB810-9E8F-A30D-B6F0-6BAFC2BD5060}"/>
              </a:ext>
            </a:extLst>
          </p:cNvPr>
          <p:cNvSpPr txBox="1"/>
          <p:nvPr/>
        </p:nvSpPr>
        <p:spPr>
          <a:xfrm>
            <a:off x="7279237" y="5983233"/>
            <a:ext cx="3515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Pressure_sensor_Driver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67261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27580DF8-1634-3251-1FFE-26AEE875F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76888"/>
            <a:ext cx="5498123" cy="5842557"/>
          </a:xfrm>
          <a:prstGeom prst="rect">
            <a:avLst/>
          </a:prstGeom>
        </p:spPr>
      </p:pic>
      <p:pic>
        <p:nvPicPr>
          <p:cNvPr id="7" name="Picture 6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83B43A35-3153-5F2B-A152-975C505E8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430" y="276888"/>
            <a:ext cx="5873261" cy="58425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82A04B-6C3A-3713-2EEE-121FCFEE397C}"/>
              </a:ext>
            </a:extLst>
          </p:cNvPr>
          <p:cNvSpPr txBox="1"/>
          <p:nvPr/>
        </p:nvSpPr>
        <p:spPr>
          <a:xfrm>
            <a:off x="1606062" y="6119446"/>
            <a:ext cx="1977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Alarm_driver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B1CEC9-2022-DCC9-8CE4-EFDE691BD178}"/>
              </a:ext>
            </a:extLst>
          </p:cNvPr>
          <p:cNvSpPr txBox="1"/>
          <p:nvPr/>
        </p:nvSpPr>
        <p:spPr>
          <a:xfrm>
            <a:off x="7620416" y="6119446"/>
            <a:ext cx="2273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Alarm_monitor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49827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62542EEC-4F7C-4AE2-933E-EAC8EB3FA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ED4DD8-127F-2B50-1EB7-08B9FFD282E0}"/>
              </a:ext>
            </a:extLst>
          </p:cNvPr>
          <p:cNvSpPr txBox="1"/>
          <p:nvPr/>
        </p:nvSpPr>
        <p:spPr>
          <a:xfrm>
            <a:off x="7041856" y="3113415"/>
            <a:ext cx="4036334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Pressure_Controller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16E0BA7-9D86-9C7F-8963-001107BCD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65" b="-4"/>
          <a:stretch/>
        </p:blipFill>
        <p:spPr>
          <a:xfrm>
            <a:off x="733507" y="666728"/>
            <a:ext cx="5536001" cy="5465791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80913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id="{739E93DA-BA0C-4FFD-8859-C0D19FF5C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A8993A-B956-8861-A38E-BCCF78D5FA80}"/>
              </a:ext>
            </a:extLst>
          </p:cNvPr>
          <p:cNvSpPr txBox="1"/>
          <p:nvPr/>
        </p:nvSpPr>
        <p:spPr>
          <a:xfrm>
            <a:off x="7331383" y="3270738"/>
            <a:ext cx="4171994" cy="85245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Simulation:- 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9184" y="1"/>
            <a:ext cx="2446384" cy="5777808"/>
            <a:chOff x="329184" y="1"/>
            <a:chExt cx="524256" cy="5777808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6" name="Rectangle 14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3" y="269325"/>
            <a:ext cx="6116779" cy="62062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diagram of a pressure controller">
            <a:extLst>
              <a:ext uri="{FF2B5EF4-FFF2-40B4-BE49-F238E27FC236}">
                <a16:creationId xmlns:a16="http://schemas.microsoft.com/office/drawing/2014/main" id="{1A2C7F4C-6151-47EB-55EE-4F570D04E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7" r="11296" b="1"/>
          <a:stretch/>
        </p:blipFill>
        <p:spPr>
          <a:xfrm>
            <a:off x="927914" y="559413"/>
            <a:ext cx="5714849" cy="573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185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omputer chip with a thank you message&#10;&#10;Description automatically generated">
            <a:extLst>
              <a:ext uri="{FF2B5EF4-FFF2-40B4-BE49-F238E27FC236}">
                <a16:creationId xmlns:a16="http://schemas.microsoft.com/office/drawing/2014/main" id="{91301692-45F5-43B7-9242-B0CB85354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70" b="27727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073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machine with a robot and circuit board&#10;&#10;Description automatically generated with medium confidence">
            <a:extLst>
              <a:ext uri="{FF2B5EF4-FFF2-40B4-BE49-F238E27FC236}">
                <a16:creationId xmlns:a16="http://schemas.microsoft.com/office/drawing/2014/main" id="{0401A88C-F73C-9932-2E6B-DF384D647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0" r="13417"/>
          <a:stretch/>
        </p:blipFill>
        <p:spPr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7" name="Freeform: Shape 36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54648E-D8EF-8E11-3FE0-4EE4A6F59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94" y="1161288"/>
            <a:ext cx="3438144" cy="1125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6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Overview: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640DCC-1B18-8256-8450-369E681597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094" y="2718054"/>
            <a:ext cx="3438906" cy="3401392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 dirty="0"/>
              <a:t>1- Case Study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 dirty="0"/>
              <a:t>2- Method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 dirty="0"/>
              <a:t>3- Requirements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 dirty="0"/>
              <a:t>4- Space Exploration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 dirty="0"/>
              <a:t>5- System Analysis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 dirty="0"/>
              <a:t>6- System Design</a:t>
            </a:r>
          </a:p>
        </p:txBody>
      </p:sp>
    </p:spTree>
    <p:extLst>
      <p:ext uri="{BB962C8B-B14F-4D97-AF65-F5344CB8AC3E}">
        <p14:creationId xmlns:p14="http://schemas.microsoft.com/office/powerpoint/2010/main" val="521901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242AD1-3E92-AD72-DA8A-70633FAB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412488"/>
            <a:ext cx="2899189" cy="43638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Case Study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BBF93E-FC76-F006-974D-CF18AEA2F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8779" y="1412489"/>
            <a:ext cx="3971090" cy="4363844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algn="l">
              <a:lnSpc>
                <a:spcPct val="150000"/>
              </a:lnSpc>
            </a:pPr>
            <a:r>
              <a:rPr lang="en-US" sz="2000" b="1" u="sng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Specification (from the client):</a:t>
            </a:r>
          </a:p>
          <a:p>
            <a:pPr algn="l">
              <a:lnSpc>
                <a:spcPct val="150000"/>
              </a:lnSpc>
            </a:pPr>
            <a:r>
              <a:rPr lang="en-US" sz="2000" b="1" dirty="0"/>
              <a:t>1) A pressure controller informs the crew of a cabin with an alarm</a:t>
            </a:r>
          </a:p>
          <a:p>
            <a:pPr algn="l">
              <a:lnSpc>
                <a:spcPct val="150000"/>
              </a:lnSpc>
            </a:pPr>
            <a:r>
              <a:rPr lang="en-US" sz="2000" b="1" dirty="0"/>
              <a:t>2) when the pressure exceeds 20 bars in the cabin.</a:t>
            </a:r>
          </a:p>
          <a:p>
            <a:pPr algn="l">
              <a:lnSpc>
                <a:spcPct val="150000"/>
              </a:lnSpc>
            </a:pPr>
            <a:r>
              <a:rPr lang="en-US" sz="2000" b="1" dirty="0"/>
              <a:t>3) The alarm duration equals 60 seconds.</a:t>
            </a:r>
          </a:p>
          <a:p>
            <a:pPr algn="l">
              <a:lnSpc>
                <a:spcPct val="150000"/>
              </a:lnSpc>
            </a:pPr>
            <a:r>
              <a:rPr lang="en-US" sz="2000" b="1" dirty="0"/>
              <a:t>4) keeps track of the measured values.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EMBEDDED DEVICES Vector Icons free download in SVG, PNG Format">
            <a:extLst>
              <a:ext uri="{FF2B5EF4-FFF2-40B4-BE49-F238E27FC236}">
                <a16:creationId xmlns:a16="http://schemas.microsoft.com/office/drawing/2014/main" id="{06B57CF9-AB75-B0D0-D7AD-B7AF9E53F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39" y="2479430"/>
            <a:ext cx="3059720" cy="305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30" name="TextBox 4">
            <a:extLst>
              <a:ext uri="{FF2B5EF4-FFF2-40B4-BE49-F238E27FC236}">
                <a16:creationId xmlns:a16="http://schemas.microsoft.com/office/drawing/2014/main" id="{2B59D8AF-D154-FC36-8AA3-22A814EA05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1360117"/>
              </p:ext>
            </p:extLst>
          </p:nvPr>
        </p:nvGraphicFramePr>
        <p:xfrm>
          <a:off x="8229600" y="1412489"/>
          <a:ext cx="3868615" cy="43638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80262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F0AED851-54B9-4765-92D2-F0BE443BE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46459C-1EBE-62D1-2A12-A691C9A59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1856" y="2944090"/>
            <a:ext cx="4036334" cy="2387600"/>
          </a:xfrm>
        </p:spPr>
        <p:txBody>
          <a:bodyPr anchor="t">
            <a:normAutofit/>
          </a:bodyPr>
          <a:lstStyle/>
          <a:p>
            <a:pPr algn="l"/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26D409-C3EC-B0A0-7267-2D1E3CB4C2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1858" y="1614791"/>
            <a:ext cx="4036333" cy="1048095"/>
          </a:xfrm>
        </p:spPr>
        <p:txBody>
          <a:bodyPr anchor="b">
            <a:noAutofit/>
          </a:bodyPr>
          <a:lstStyle/>
          <a:p>
            <a:pPr algn="l"/>
            <a:r>
              <a:rPr lang="en-US" sz="2000" b="1" dirty="0"/>
              <a:t>- I would work with the </a:t>
            </a:r>
            <a:r>
              <a:rPr lang="en-US" sz="2000" b="1" dirty="0" err="1"/>
              <a:t>Vmodel</a:t>
            </a:r>
            <a:r>
              <a:rPr lang="en-US" sz="2000" b="1" dirty="0"/>
              <a:t> method to apply my system design.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BF6C8A-F3BB-39A7-3E76-F11B230CE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07" y="1365143"/>
            <a:ext cx="5536001" cy="4068960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903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DB7E0370-FC19-12E3-E2AF-0B5861085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507" y="216588"/>
            <a:ext cx="8382038" cy="65983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66165D-42F8-C62B-1841-FEEDFD0CFC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b="1" kern="12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3981830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0AED851-54B9-4765-92D2-F0BE443BE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B342975-B420-D00B-D22C-9EBDB6D6E8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1124" y="171707"/>
            <a:ext cx="5794418" cy="17098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800" b="1" i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Space Exploration</a:t>
            </a:r>
            <a:endParaRPr lang="en-US" sz="4800" b="1" i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6E9E49-216B-0DD9-CEC9-CCDE8EA484CD}"/>
              </a:ext>
            </a:extLst>
          </p:cNvPr>
          <p:cNvSpPr txBox="1"/>
          <p:nvPr/>
        </p:nvSpPr>
        <p:spPr>
          <a:xfrm>
            <a:off x="6604118" y="886154"/>
            <a:ext cx="5392027" cy="7578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Board "STM32F103C8T6  (Cortex_M3) " is Very suitable for this Case study.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F00C5F-2957-319D-AE5F-10985EA65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07" y="1406124"/>
            <a:ext cx="5536001" cy="3986998"/>
          </a:xfrm>
          <a:prstGeom prst="rect">
            <a:avLst/>
          </a:prstGeom>
          <a:pattFill prst="dkUpDiag">
            <a:fgClr>
              <a:schemeClr val="accent2"/>
            </a:fgClr>
            <a:bgClr>
              <a:schemeClr val="bg1"/>
            </a:bgClr>
          </a:pattFill>
          <a:effectLst>
            <a:outerShdw blurRad="317500" dist="114300" dir="13080000" sx="99000" sy="99000" algn="ctr" rotWithShape="0">
              <a:schemeClr val="tx1"/>
            </a:outerShdw>
            <a:reflection stA="0" dist="50800" dir="5400000" sy="-100000" algn="bl" rotWithShape="0"/>
          </a:effectLst>
          <a:scene3d>
            <a:camera prst="orthographicFront"/>
            <a:lightRig rig="threePt" dir="t"/>
          </a:scene3d>
          <a:sp3d extrusionH="76200">
            <a:extrusionClr>
              <a:schemeClr val="accent2">
                <a:lumMod val="50000"/>
              </a:schemeClr>
            </a:extrusionClr>
          </a:sp3d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2" name="TextBox 14">
            <a:extLst>
              <a:ext uri="{FF2B5EF4-FFF2-40B4-BE49-F238E27FC236}">
                <a16:creationId xmlns:a16="http://schemas.microsoft.com/office/drawing/2014/main" id="{19253CAB-1F41-0886-B744-E94E8F674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7348779"/>
              </p:ext>
            </p:extLst>
          </p:nvPr>
        </p:nvGraphicFramePr>
        <p:xfrm>
          <a:off x="6591124" y="1267716"/>
          <a:ext cx="5392027" cy="4398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63134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E2CC403-21CD-41DF-BAC4-329D7FF03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DF1B76-93A6-2ECA-8224-257BF55B08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828" y="1147158"/>
            <a:ext cx="6038470" cy="47133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b="1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System Analysis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13AA5FE-3FFC-4725-9ADD-E428544EC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FA70700-3F72-44D4-8175-FEB2B9B23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093C0F6-5741-4C9D-90FF-A25824BFC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21B2E1B-E962-432C-ADA1-2934CE3C5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7653717E-6F8C-43E0-9893-C03AE87D1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5BB14B4-EC3F-47C7-9AF3-B0E017B75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66160" y="391886"/>
            <a:ext cx="402901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61C339-2BF7-B434-91C7-428ABB1BD895}"/>
              </a:ext>
            </a:extLst>
          </p:cNvPr>
          <p:cNvSpPr txBox="1"/>
          <p:nvPr/>
        </p:nvSpPr>
        <p:spPr>
          <a:xfrm>
            <a:off x="7666159" y="859971"/>
            <a:ext cx="3990175" cy="4464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250000"/>
              </a:lnSpc>
              <a:spcBef>
                <a:spcPts val="1000"/>
              </a:spcBef>
            </a:pPr>
            <a:r>
              <a:rPr lang="en-US" sz="2800" b="1" i="1" kern="1200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1- Use case</a:t>
            </a:r>
            <a:br>
              <a:rPr lang="en-US" sz="2800" b="1" i="1" kern="1200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</a:br>
            <a:r>
              <a:rPr lang="en-US" sz="2800" b="1" i="1" kern="1200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2- Activity Diagram</a:t>
            </a:r>
            <a:br>
              <a:rPr lang="en-US" sz="2800" b="1" i="1" kern="1200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</a:br>
            <a:r>
              <a:rPr lang="en-US" sz="2800" b="1" i="1" kern="1200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3- Sequences Diagram</a:t>
            </a:r>
          </a:p>
        </p:txBody>
      </p:sp>
    </p:spTree>
    <p:extLst>
      <p:ext uri="{BB962C8B-B14F-4D97-AF65-F5344CB8AC3E}">
        <p14:creationId xmlns:p14="http://schemas.microsoft.com/office/powerpoint/2010/main" val="152652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8" name="Freeform: Shape 107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0" name="Freeform: Shape 109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1262A3-1C5C-9FF6-B37B-E8B8148E1D11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1) Use case</a:t>
            </a:r>
          </a:p>
        </p:txBody>
      </p:sp>
      <p:pic>
        <p:nvPicPr>
          <p:cNvPr id="6" name="Picture 5" descr="A diagram of a company&#10;&#10;Description automatically generated">
            <a:extLst>
              <a:ext uri="{FF2B5EF4-FFF2-40B4-BE49-F238E27FC236}">
                <a16:creationId xmlns:a16="http://schemas.microsoft.com/office/drawing/2014/main" id="{DDA6CEEA-C18B-0391-64F2-F0B6874B9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909" y="654759"/>
            <a:ext cx="7311484" cy="538823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/>
            </a:solidFill>
          </a:ln>
          <a:effectLst>
            <a:glow rad="457200">
              <a:schemeClr val="accent1">
                <a:alpha val="28000"/>
              </a:schemeClr>
            </a:glow>
            <a:outerShdw blurRad="622300" dist="12700" sx="94000" sy="94000" algn="ctr" rotWithShape="0">
              <a:srgbClr val="000000">
                <a:alpha val="96000"/>
              </a:srgbClr>
            </a:outerShdw>
            <a:reflection stA="0" endPos="62000" dist="50800" dir="5400000" sy="-100000" algn="bl" rotWithShape="0"/>
            <a:softEdge rad="0"/>
          </a:effectLst>
          <a:scene3d>
            <a:camera prst="perspectiveFront">
              <a:rot lat="0" lon="0" rev="0"/>
            </a:camera>
            <a:lightRig rig="flat" dir="t"/>
          </a:scene3d>
          <a:sp3d extrusionH="76200" contourW="12700">
            <a:bevelT w="101600" prst="riblet"/>
            <a:bevelB prst="angle"/>
            <a:extrusionClr>
              <a:schemeClr val="bg2">
                <a:lumMod val="75000"/>
              </a:schemeClr>
            </a:extrusionClr>
            <a:contourClr>
              <a:schemeClr val="accent1">
                <a:lumMod val="60000"/>
                <a:lumOff val="40000"/>
              </a:schemeClr>
            </a:contourClr>
          </a:sp3d>
        </p:spPr>
      </p:pic>
    </p:spTree>
    <p:extLst>
      <p:ext uri="{BB962C8B-B14F-4D97-AF65-F5344CB8AC3E}">
        <p14:creationId xmlns:p14="http://schemas.microsoft.com/office/powerpoint/2010/main" val="3064010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de1c11b-2c91-4ed4-ad69-2974ebe22d01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5A0A4FEDBA694199F39877D6A98E5C" ma:contentTypeVersion="5" ma:contentTypeDescription="Create a new document." ma:contentTypeScope="" ma:versionID="dda47fbf56638926d5fd9c6c948c6301">
  <xsd:schema xmlns:xsd="http://www.w3.org/2001/XMLSchema" xmlns:xs="http://www.w3.org/2001/XMLSchema" xmlns:p="http://schemas.microsoft.com/office/2006/metadata/properties" xmlns:ns3="2de1c11b-2c91-4ed4-ad69-2974ebe22d01" targetNamespace="http://schemas.microsoft.com/office/2006/metadata/properties" ma:root="true" ma:fieldsID="fabbacdf8cb4260c1c02e6e79b9b4f47" ns3:_="">
    <xsd:import namespace="2de1c11b-2c91-4ed4-ad69-2974ebe22d0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e1c11b-2c91-4ed4-ad69-2974ebe22d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9CC2B36-7534-4034-8AD6-AFD4FD89072E}">
  <ds:schemaRefs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dcmitype/"/>
    <ds:schemaRef ds:uri="http://schemas.openxmlformats.org/package/2006/metadata/core-properties"/>
    <ds:schemaRef ds:uri="2de1c11b-2c91-4ed4-ad69-2974ebe22d01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DD7E216E-5875-4CD9-A592-1917DC67DA3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de1c11b-2c91-4ed4-ad69-2974ebe22d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62EC860-BDE6-4240-BAF3-4DD868EAE5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1211</TotalTime>
  <Words>388</Words>
  <Application>Microsoft Office PowerPoint</Application>
  <PresentationFormat>Widescreen</PresentationFormat>
  <Paragraphs>65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Aptos</vt:lpstr>
      <vt:lpstr>Aptos Display</vt:lpstr>
      <vt:lpstr>Arial</vt:lpstr>
      <vt:lpstr>Calibri</vt:lpstr>
      <vt:lpstr>Office Theme</vt:lpstr>
      <vt:lpstr>PowerPoint Presentation</vt:lpstr>
      <vt:lpstr>Pressure Controller</vt:lpstr>
      <vt:lpstr>Overview:</vt:lpstr>
      <vt:lpstr>Case Study</vt:lpstr>
      <vt:lpstr>Method</vt:lpstr>
      <vt:lpstr>Requirements</vt:lpstr>
      <vt:lpstr>Space Exploration</vt:lpstr>
      <vt:lpstr>System Analysis</vt:lpstr>
      <vt:lpstr>PowerPoint Presentation</vt:lpstr>
      <vt:lpstr>PowerPoint Presentation</vt:lpstr>
      <vt:lpstr>PowerPoint Presentation</vt:lpstr>
      <vt:lpstr>System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Abdullah Mahmoud Ghazal</dc:creator>
  <cp:lastModifiedBy>Abdullah Mahmoud Ghazal</cp:lastModifiedBy>
  <cp:revision>3</cp:revision>
  <dcterms:created xsi:type="dcterms:W3CDTF">2024-09-04T11:17:24Z</dcterms:created>
  <dcterms:modified xsi:type="dcterms:W3CDTF">2024-09-05T07:48:17Z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0x010100A05A0A4FEDBA694199F39877D6A98E5C</vt:lpwstr>
  </property>
</Properties>
</file>